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59" r:id="rId3"/>
    <p:sldId id="336" r:id="rId4"/>
    <p:sldId id="261" r:id="rId5"/>
    <p:sldId id="262" r:id="rId6"/>
    <p:sldId id="257" r:id="rId7"/>
    <p:sldId id="337" r:id="rId8"/>
    <p:sldId id="358" r:id="rId9"/>
    <p:sldId id="284" r:id="rId10"/>
    <p:sldId id="359" r:id="rId11"/>
    <p:sldId id="361" r:id="rId12"/>
    <p:sldId id="360" r:id="rId13"/>
    <p:sldId id="362" r:id="rId14"/>
    <p:sldId id="378" r:id="rId15"/>
    <p:sldId id="376" r:id="rId16"/>
    <p:sldId id="339" r:id="rId17"/>
    <p:sldId id="342" r:id="rId18"/>
    <p:sldId id="352" r:id="rId19"/>
    <p:sldId id="341" r:id="rId20"/>
    <p:sldId id="353" r:id="rId21"/>
    <p:sldId id="363" r:id="rId22"/>
    <p:sldId id="365" r:id="rId23"/>
    <p:sldId id="366" r:id="rId24"/>
    <p:sldId id="367" r:id="rId25"/>
    <p:sldId id="364" r:id="rId26"/>
    <p:sldId id="338" r:id="rId27"/>
    <p:sldId id="373" r:id="rId28"/>
    <p:sldId id="344" r:id="rId29"/>
    <p:sldId id="369" r:id="rId30"/>
    <p:sldId id="375" r:id="rId31"/>
    <p:sldId id="371" r:id="rId32"/>
    <p:sldId id="345" r:id="rId33"/>
    <p:sldId id="347" r:id="rId34"/>
    <p:sldId id="348" r:id="rId35"/>
    <p:sldId id="372" r:id="rId36"/>
    <p:sldId id="351" r:id="rId37"/>
    <p:sldId id="323" r:id="rId38"/>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825A15A8-3B3F-4221-8842-E9393D64F65F}">
          <p14:sldIdLst>
            <p14:sldId id="256"/>
            <p14:sldId id="259"/>
          </p14:sldIdLst>
        </p14:section>
        <p14:section name="１はじめに" id="{9806A468-193F-44A9-9CC4-5CC364294A06}">
          <p14:sldIdLst>
            <p14:sldId id="336"/>
            <p14:sldId id="261"/>
            <p14:sldId id="262"/>
            <p14:sldId id="257"/>
          </p14:sldIdLst>
        </p14:section>
        <p14:section name="２悩みとこころの不調" id="{14955823-80F7-4AFD-A65E-547637863518}">
          <p14:sldIdLst>
            <p14:sldId id="337"/>
            <p14:sldId id="358"/>
            <p14:sldId id="284"/>
            <p14:sldId id="359"/>
            <p14:sldId id="361"/>
            <p14:sldId id="360"/>
            <p14:sldId id="362"/>
            <p14:sldId id="378"/>
            <p14:sldId id="376"/>
            <p14:sldId id="339"/>
            <p14:sldId id="342"/>
            <p14:sldId id="352"/>
          </p14:sldIdLst>
        </p14:section>
        <p14:section name="3. 大切なだれかの不調に気づいたら" id="{FF5D1E34-5808-4BEC-A22B-E1C47EF27059}">
          <p14:sldIdLst>
            <p14:sldId id="341"/>
            <p14:sldId id="353"/>
            <p14:sldId id="363"/>
            <p14:sldId id="365"/>
            <p14:sldId id="366"/>
            <p14:sldId id="367"/>
            <p14:sldId id="364"/>
            <p14:sldId id="338"/>
            <p14:sldId id="373"/>
            <p14:sldId id="344"/>
          </p14:sldIdLst>
        </p14:section>
        <p14:section name="傾聴の実感2パターン（何れかを実施）" id="{AD4AEB85-5DEB-4635-98F1-71D214CDCF6A}">
          <p14:sldIdLst>
            <p14:sldId id="369"/>
            <p14:sldId id="375"/>
          </p14:sldIdLst>
        </p14:section>
        <p14:section name="3のまとめ" id="{4F427360-02B4-49AA-812F-C2FB1256B82F}">
          <p14:sldIdLst>
            <p14:sldId id="371"/>
          </p14:sldIdLst>
        </p14:section>
        <p14:section name="4居心地のいい場所をつくる" id="{2318D96E-5126-4163-B8F4-5308A9ECE3DE}">
          <p14:sldIdLst>
            <p14:sldId id="345"/>
            <p14:sldId id="347"/>
            <p14:sldId id="348"/>
          </p14:sldIdLst>
        </p14:section>
        <p14:section name="４のまとめ" id="{54C16451-BA51-4F8A-9AF5-064A7D3727BC}">
          <p14:sldIdLst>
            <p14:sldId id="372"/>
          </p14:sldIdLst>
        </p14:section>
        <p14:section name="最後に" id="{7C9FDF51-B5DD-4EB1-BC43-6D112DD768F4}">
          <p14:sldIdLst>
            <p14:sldId id="351"/>
            <p14:sldId id="32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6C2"/>
    <a:srgbClr val="FFF100"/>
    <a:srgbClr val="FFFC00"/>
    <a:srgbClr val="3E382F"/>
    <a:srgbClr val="FEFCC6"/>
    <a:srgbClr val="A9A742"/>
    <a:srgbClr val="E6E763"/>
    <a:srgbClr val="D7A800"/>
    <a:srgbClr val="EBEC83"/>
    <a:srgbClr val="F0F2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B378BD-1B2E-4594-B07D-1D0D9BF1FEB9}" v="16" dt="2022-01-07T10:43:05.6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84" autoAdjust="0"/>
    <p:restoredTop sz="76990" autoAdjust="0"/>
  </p:normalViewPr>
  <p:slideViewPr>
    <p:cSldViewPr snapToGrid="0" showGuides="1">
      <p:cViewPr varScale="1">
        <p:scale>
          <a:sx n="92" d="100"/>
          <a:sy n="92" d="100"/>
        </p:scale>
        <p:origin x="1572" y="72"/>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9" d="100"/>
          <a:sy n="79" d="100"/>
        </p:scale>
        <p:origin x="262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野 彰夫" userId="3ba3dea08396d3d9" providerId="LiveId" clId="{9CB378BD-1B2E-4594-B07D-1D0D9BF1FEB9}"/>
    <pc:docChg chg="undo custSel modSld">
      <pc:chgData name="中野 彰夫" userId="3ba3dea08396d3d9" providerId="LiveId" clId="{9CB378BD-1B2E-4594-B07D-1D0D9BF1FEB9}" dt="2022-01-07T10:44:37.880" v="271" actId="403"/>
      <pc:docMkLst>
        <pc:docMk/>
      </pc:docMkLst>
      <pc:sldChg chg="addSp delSp modSp mod">
        <pc:chgData name="中野 彰夫" userId="3ba3dea08396d3d9" providerId="LiveId" clId="{9CB378BD-1B2E-4594-B07D-1D0D9BF1FEB9}" dt="2022-01-07T10:44:37.880" v="271" actId="403"/>
        <pc:sldMkLst>
          <pc:docMk/>
          <pc:sldMk cId="1493068732" sldId="347"/>
        </pc:sldMkLst>
        <pc:spChg chg="mod">
          <ac:chgData name="中野 彰夫" userId="3ba3dea08396d3d9" providerId="LiveId" clId="{9CB378BD-1B2E-4594-B07D-1D0D9BF1FEB9}" dt="2022-01-07T10:41:10.800" v="229" actId="1076"/>
          <ac:spMkLst>
            <pc:docMk/>
            <pc:sldMk cId="1493068732" sldId="347"/>
            <ac:spMk id="7" creationId="{D4D68A30-D366-D04E-AF67-D5AA0FCE4D97}"/>
          </ac:spMkLst>
        </pc:spChg>
        <pc:spChg chg="add mod">
          <ac:chgData name="中野 彰夫" userId="3ba3dea08396d3d9" providerId="LiveId" clId="{9CB378BD-1B2E-4594-B07D-1D0D9BF1FEB9}" dt="2022-01-07T10:44:10.061" v="266" actId="208"/>
          <ac:spMkLst>
            <pc:docMk/>
            <pc:sldMk cId="1493068732" sldId="347"/>
            <ac:spMk id="8" creationId="{CD035C65-27C9-447B-BEA9-1985C767B965}"/>
          </ac:spMkLst>
        </pc:spChg>
        <pc:spChg chg="mod">
          <ac:chgData name="中野 彰夫" userId="3ba3dea08396d3d9" providerId="LiveId" clId="{9CB378BD-1B2E-4594-B07D-1D0D9BF1FEB9}" dt="2022-01-07T10:44:34.576" v="270" actId="1076"/>
          <ac:spMkLst>
            <pc:docMk/>
            <pc:sldMk cId="1493068732" sldId="347"/>
            <ac:spMk id="10" creationId="{0A276E9C-1CEF-4061-A8AC-461CFAE12CC5}"/>
          </ac:spMkLst>
        </pc:spChg>
        <pc:spChg chg="mod">
          <ac:chgData name="中野 彰夫" userId="3ba3dea08396d3d9" providerId="LiveId" clId="{9CB378BD-1B2E-4594-B07D-1D0D9BF1FEB9}" dt="2022-01-07T10:44:37.880" v="271" actId="403"/>
          <ac:spMkLst>
            <pc:docMk/>
            <pc:sldMk cId="1493068732" sldId="347"/>
            <ac:spMk id="11" creationId="{C88EFFED-3E41-47C0-8B8C-3D26ED9A15A3}"/>
          </ac:spMkLst>
        </pc:spChg>
        <pc:spChg chg="add mod">
          <ac:chgData name="中野 彰夫" userId="3ba3dea08396d3d9" providerId="LiveId" clId="{9CB378BD-1B2E-4594-B07D-1D0D9BF1FEB9}" dt="2022-01-07T10:44:16.073" v="267" actId="207"/>
          <ac:spMkLst>
            <pc:docMk/>
            <pc:sldMk cId="1493068732" sldId="347"/>
            <ac:spMk id="25" creationId="{A11DD67E-BB07-4992-87FB-CF6F4F8CA1F4}"/>
          </ac:spMkLst>
        </pc:spChg>
        <pc:spChg chg="add mod">
          <ac:chgData name="中野 彰夫" userId="3ba3dea08396d3d9" providerId="LiveId" clId="{9CB378BD-1B2E-4594-B07D-1D0D9BF1FEB9}" dt="2022-01-07T10:44:10.061" v="266" actId="208"/>
          <ac:spMkLst>
            <pc:docMk/>
            <pc:sldMk cId="1493068732" sldId="347"/>
            <ac:spMk id="27" creationId="{97F4ED80-59E5-411A-AC16-1282667D96DD}"/>
          </ac:spMkLst>
        </pc:spChg>
        <pc:spChg chg="add mod">
          <ac:chgData name="中野 彰夫" userId="3ba3dea08396d3d9" providerId="LiveId" clId="{9CB378BD-1B2E-4594-B07D-1D0D9BF1FEB9}" dt="2022-01-07T10:44:10.061" v="266" actId="208"/>
          <ac:spMkLst>
            <pc:docMk/>
            <pc:sldMk cId="1493068732" sldId="347"/>
            <ac:spMk id="28" creationId="{7924ADDB-4709-4B5E-9FFD-7578D72436C5}"/>
          </ac:spMkLst>
        </pc:spChg>
        <pc:spChg chg="add mod">
          <ac:chgData name="中野 彰夫" userId="3ba3dea08396d3d9" providerId="LiveId" clId="{9CB378BD-1B2E-4594-B07D-1D0D9BF1FEB9}" dt="2022-01-07T10:44:16.073" v="267" actId="207"/>
          <ac:spMkLst>
            <pc:docMk/>
            <pc:sldMk cId="1493068732" sldId="347"/>
            <ac:spMk id="29" creationId="{A76C7B29-451D-475A-8447-A9E59F9BE16D}"/>
          </ac:spMkLst>
        </pc:spChg>
        <pc:spChg chg="add del mod">
          <ac:chgData name="中野 彰夫" userId="3ba3dea08396d3d9" providerId="LiveId" clId="{9CB378BD-1B2E-4594-B07D-1D0D9BF1FEB9}" dt="2022-01-07T10:41:34.937" v="232" actId="478"/>
          <ac:spMkLst>
            <pc:docMk/>
            <pc:sldMk cId="1493068732" sldId="347"/>
            <ac:spMk id="30" creationId="{27B16458-F687-4DCE-A3A5-C962FC1E91E0}"/>
          </ac:spMkLst>
        </pc:spChg>
        <pc:spChg chg="add mod">
          <ac:chgData name="中野 彰夫" userId="3ba3dea08396d3d9" providerId="LiveId" clId="{9CB378BD-1B2E-4594-B07D-1D0D9BF1FEB9}" dt="2022-01-07T10:44:16.073" v="267" actId="207"/>
          <ac:spMkLst>
            <pc:docMk/>
            <pc:sldMk cId="1493068732" sldId="347"/>
            <ac:spMk id="31" creationId="{1DDE1B8F-0551-4171-8F1B-E2CF3D5645AA}"/>
          </ac:spMkLst>
        </pc:spChg>
        <pc:picChg chg="add del mod">
          <ac:chgData name="中野 彰夫" userId="3ba3dea08396d3d9" providerId="LiveId" clId="{9CB378BD-1B2E-4594-B07D-1D0D9BF1FEB9}" dt="2022-01-07T10:37:03.593" v="91" actId="478"/>
          <ac:picMkLst>
            <pc:docMk/>
            <pc:sldMk cId="1493068732" sldId="347"/>
            <ac:picMk id="3" creationId="{E52232B0-200F-481F-A5D8-8A32BED92B71}"/>
          </ac:picMkLst>
        </pc:picChg>
        <pc:picChg chg="mod modCrop">
          <ac:chgData name="中野 彰夫" userId="3ba3dea08396d3d9" providerId="LiveId" clId="{9CB378BD-1B2E-4594-B07D-1D0D9BF1FEB9}" dt="2022-01-07T10:43:39.174" v="254" actId="1076"/>
          <ac:picMkLst>
            <pc:docMk/>
            <pc:sldMk cId="1493068732" sldId="347"/>
            <ac:picMk id="6" creationId="{1AE0B5A4-4BC1-0D40-AF15-B276546D68EA}"/>
          </ac:picMkLst>
        </pc:picChg>
        <pc:picChg chg="del">
          <ac:chgData name="中野 彰夫" userId="3ba3dea08396d3d9" providerId="LiveId" clId="{9CB378BD-1B2E-4594-B07D-1D0D9BF1FEB9}" dt="2022-01-07T10:31:12.505" v="0" actId="478"/>
          <ac:picMkLst>
            <pc:docMk/>
            <pc:sldMk cId="1493068732" sldId="347"/>
            <ac:picMk id="12" creationId="{3D5E7403-0080-4715-8428-111D1C970F90}"/>
          </ac:picMkLst>
        </pc:picChg>
        <pc:picChg chg="del">
          <ac:chgData name="中野 彰夫" userId="3ba3dea08396d3d9" providerId="LiveId" clId="{9CB378BD-1B2E-4594-B07D-1D0D9BF1FEB9}" dt="2022-01-07T10:31:12.505" v="0" actId="478"/>
          <ac:picMkLst>
            <pc:docMk/>
            <pc:sldMk cId="1493068732" sldId="347"/>
            <ac:picMk id="13" creationId="{450126AB-2369-4544-8FC9-31A06AF6E33E}"/>
          </ac:picMkLst>
        </pc:picChg>
        <pc:picChg chg="add mod">
          <ac:chgData name="中野 彰夫" userId="3ba3dea08396d3d9" providerId="LiveId" clId="{9CB378BD-1B2E-4594-B07D-1D0D9BF1FEB9}" dt="2022-01-07T10:43:59.593" v="264" actId="1036"/>
          <ac:picMkLst>
            <pc:docMk/>
            <pc:sldMk cId="1493068732" sldId="347"/>
            <ac:picMk id="14" creationId="{67A801A4-9977-4B5B-B53B-4F42E8B0E912}"/>
          </ac:picMkLst>
        </pc:picChg>
        <pc:picChg chg="add mod">
          <ac:chgData name="中野 彰夫" userId="3ba3dea08396d3d9" providerId="LiveId" clId="{9CB378BD-1B2E-4594-B07D-1D0D9BF1FEB9}" dt="2022-01-07T10:44:02.264" v="265" actId="1076"/>
          <ac:picMkLst>
            <pc:docMk/>
            <pc:sldMk cId="1493068732" sldId="347"/>
            <ac:picMk id="15" creationId="{EFA145CE-02B8-402B-91FD-EAD24469273C}"/>
          </ac:picMkLst>
        </pc:picChg>
        <pc:picChg chg="mod">
          <ac:chgData name="中野 彰夫" userId="3ba3dea08396d3d9" providerId="LiveId" clId="{9CB378BD-1B2E-4594-B07D-1D0D9BF1FEB9}" dt="2022-01-07T10:43:53.883" v="258" actId="1076"/>
          <ac:picMkLst>
            <pc:docMk/>
            <pc:sldMk cId="1493068732" sldId="347"/>
            <ac:picMk id="16" creationId="{1A7A628E-B4DC-C14C-B009-9E30240CDB3F}"/>
          </ac:picMkLst>
        </pc:picChg>
        <pc:picChg chg="add mod">
          <ac:chgData name="中野 彰夫" userId="3ba3dea08396d3d9" providerId="LiveId" clId="{9CB378BD-1B2E-4594-B07D-1D0D9BF1FEB9}" dt="2022-01-07T10:43:59.593" v="264" actId="1036"/>
          <ac:picMkLst>
            <pc:docMk/>
            <pc:sldMk cId="1493068732" sldId="347"/>
            <ac:picMk id="18" creationId="{FFAD4723-A6D2-4AED-89B4-698F3691AD68}"/>
          </ac:picMkLst>
        </pc:picChg>
        <pc:picChg chg="add del mod">
          <ac:chgData name="中野 彰夫" userId="3ba3dea08396d3d9" providerId="LiveId" clId="{9CB378BD-1B2E-4594-B07D-1D0D9BF1FEB9}" dt="2022-01-07T10:35:34.385" v="77" actId="478"/>
          <ac:picMkLst>
            <pc:docMk/>
            <pc:sldMk cId="1493068732" sldId="347"/>
            <ac:picMk id="19" creationId="{0B193586-78C2-4695-88E9-E33CD41237EB}"/>
          </ac:picMkLst>
        </pc:picChg>
        <pc:picChg chg="add del mod">
          <ac:chgData name="中野 彰夫" userId="3ba3dea08396d3d9" providerId="LiveId" clId="{9CB378BD-1B2E-4594-B07D-1D0D9BF1FEB9}" dt="2022-01-07T10:32:23.641" v="21" actId="478"/>
          <ac:picMkLst>
            <pc:docMk/>
            <pc:sldMk cId="1493068732" sldId="347"/>
            <ac:picMk id="20" creationId="{E3B27159-1EB2-4673-9ED9-7750CA09F4F3}"/>
          </ac:picMkLst>
        </pc:picChg>
        <pc:picChg chg="add del mod">
          <ac:chgData name="中野 彰夫" userId="3ba3dea08396d3d9" providerId="LiveId" clId="{9CB378BD-1B2E-4594-B07D-1D0D9BF1FEB9}" dt="2022-01-07T10:37:03.593" v="91" actId="478"/>
          <ac:picMkLst>
            <pc:docMk/>
            <pc:sldMk cId="1493068732" sldId="347"/>
            <ac:picMk id="21" creationId="{DFFD1E0B-9B55-4176-93A8-F9E470583715}"/>
          </ac:picMkLst>
        </pc:picChg>
        <pc:picChg chg="add del mod">
          <ac:chgData name="中野 彰夫" userId="3ba3dea08396d3d9" providerId="LiveId" clId="{9CB378BD-1B2E-4594-B07D-1D0D9BF1FEB9}" dt="2022-01-07T10:36:46.601" v="87" actId="478"/>
          <ac:picMkLst>
            <pc:docMk/>
            <pc:sldMk cId="1493068732" sldId="347"/>
            <ac:picMk id="22" creationId="{D5D743BE-B262-4DD4-8504-12BC6BEA7A51}"/>
          </ac:picMkLst>
        </pc:picChg>
        <pc:picChg chg="add del mod">
          <ac:chgData name="中野 彰夫" userId="3ba3dea08396d3d9" providerId="LiveId" clId="{9CB378BD-1B2E-4594-B07D-1D0D9BF1FEB9}" dt="2022-01-07T10:37:03.593" v="91" actId="478"/>
          <ac:picMkLst>
            <pc:docMk/>
            <pc:sldMk cId="1493068732" sldId="347"/>
            <ac:picMk id="23" creationId="{921E59D9-254C-493C-8F5B-15D88353E2FB}"/>
          </ac:picMkLst>
        </pc:picChg>
        <pc:picChg chg="add del mod">
          <ac:chgData name="中野 彰夫" userId="3ba3dea08396d3d9" providerId="LiveId" clId="{9CB378BD-1B2E-4594-B07D-1D0D9BF1FEB9}" dt="2022-01-07T10:37:03.593" v="91" actId="478"/>
          <ac:picMkLst>
            <pc:docMk/>
            <pc:sldMk cId="1493068732" sldId="347"/>
            <ac:picMk id="24" creationId="{4BDC17E3-C689-4C5D-9F5E-C48151A8BBF6}"/>
          </ac:picMkLst>
        </pc:picChg>
        <pc:picChg chg="add del mod">
          <ac:chgData name="中野 彰夫" userId="3ba3dea08396d3d9" providerId="LiveId" clId="{9CB378BD-1B2E-4594-B07D-1D0D9BF1FEB9}" dt="2022-01-07T10:35:34.385" v="77" actId="478"/>
          <ac:picMkLst>
            <pc:docMk/>
            <pc:sldMk cId="1493068732" sldId="347"/>
            <ac:picMk id="26" creationId="{08CACF8F-27C8-467B-8E7E-EDA89E94EFA4}"/>
          </ac:picMkLst>
        </pc:picChg>
        <pc:picChg chg="add mod">
          <ac:chgData name="中野 彰夫" userId="3ba3dea08396d3d9" providerId="LiveId" clId="{9CB378BD-1B2E-4594-B07D-1D0D9BF1FEB9}" dt="2022-01-07T10:44:19.783" v="268" actId="1076"/>
          <ac:picMkLst>
            <pc:docMk/>
            <pc:sldMk cId="1493068732" sldId="347"/>
            <ac:picMk id="33" creationId="{82E90650-6C2E-4B0B-897E-3642C62FD686}"/>
          </ac:picMkLst>
        </pc:picChg>
        <pc:picChg chg="add mod modCrop">
          <ac:chgData name="中野 彰夫" userId="3ba3dea08396d3d9" providerId="LiveId" clId="{9CB378BD-1B2E-4594-B07D-1D0D9BF1FEB9}" dt="2022-01-07T10:44:29.664" v="269" actId="1076"/>
          <ac:picMkLst>
            <pc:docMk/>
            <pc:sldMk cId="1493068732" sldId="347"/>
            <ac:picMk id="34" creationId="{CF31A041-15D4-4F22-9C12-CD470E65773C}"/>
          </ac:picMkLst>
        </pc:picChg>
        <pc:cxnChg chg="add del">
          <ac:chgData name="中野 彰夫" userId="3ba3dea08396d3d9" providerId="LiveId" clId="{9CB378BD-1B2E-4594-B07D-1D0D9BF1FEB9}" dt="2022-01-07T10:36:01.209" v="79" actId="478"/>
          <ac:cxnSpMkLst>
            <pc:docMk/>
            <pc:sldMk cId="1493068732" sldId="347"/>
            <ac:cxnSpMk id="5" creationId="{E22B3A3C-2EF6-452C-BA41-E4188EB74FC1}"/>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Users\shoshoshosho\Library\CloudStorage\Dropbox\00_inbox\20251027_&#24745;&#12415;&#12463;&#12441;&#12521;&#12501;\20251208_&#24745;&#12415;&#12463;&#12441;&#12521;&#12501;_0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71786634243861"/>
          <c:y val="2.9962710688044212E-2"/>
          <c:w val="0.62519142910234971"/>
          <c:h val="0.88023087373151776"/>
        </c:manualLayout>
      </c:layout>
      <c:barChart>
        <c:barDir val="bar"/>
        <c:grouping val="clustered"/>
        <c:varyColors val="0"/>
        <c:ser>
          <c:idx val="0"/>
          <c:order val="0"/>
          <c:tx>
            <c:strRef>
              <c:f>Sheet1!$B$1</c:f>
              <c:strCache>
                <c:ptCount val="1"/>
                <c:pt idx="0">
                  <c:v>割合（%）</c:v>
                </c:pt>
              </c:strCache>
            </c:strRef>
          </c:tx>
          <c:spPr>
            <a:solidFill>
              <a:schemeClr val="accent1"/>
            </a:solidFill>
            <a:ln w="28575">
              <a:solidFill>
                <a:srgbClr val="6BBCB9"/>
              </a:solidFill>
            </a:ln>
            <a:effectLst/>
          </c:spPr>
          <c:invertIfNegative val="0"/>
          <c:dPt>
            <c:idx val="0"/>
            <c:invertIfNegative val="0"/>
            <c:bubble3D val="0"/>
            <c:spPr>
              <a:solidFill>
                <a:srgbClr val="F5F7C9"/>
              </a:solidFill>
              <a:ln w="28575">
                <a:solidFill>
                  <a:srgbClr val="6BBCB9"/>
                </a:solidFill>
              </a:ln>
              <a:effectLst/>
            </c:spPr>
            <c:extLst>
              <c:ext xmlns:c16="http://schemas.microsoft.com/office/drawing/2014/chart" uri="{C3380CC4-5D6E-409C-BE32-E72D297353CC}">
                <c16:uniqueId val="{0000000A-6103-4F47-AC23-EE43308D0D57}"/>
              </c:ext>
            </c:extLst>
          </c:dPt>
          <c:dPt>
            <c:idx val="1"/>
            <c:invertIfNegative val="0"/>
            <c:bubble3D val="0"/>
            <c:spPr>
              <a:solidFill>
                <a:srgbClr val="F5F7C9"/>
              </a:solidFill>
              <a:ln w="28575">
                <a:solidFill>
                  <a:srgbClr val="6BBCB9"/>
                </a:solidFill>
              </a:ln>
              <a:effectLst/>
            </c:spPr>
            <c:extLst>
              <c:ext xmlns:c16="http://schemas.microsoft.com/office/drawing/2014/chart" uri="{C3380CC4-5D6E-409C-BE32-E72D297353CC}">
                <c16:uniqueId val="{00000009-6103-4F47-AC23-EE43308D0D57}"/>
              </c:ext>
            </c:extLst>
          </c:dPt>
          <c:dPt>
            <c:idx val="2"/>
            <c:invertIfNegative val="0"/>
            <c:bubble3D val="0"/>
            <c:spPr>
              <a:solidFill>
                <a:srgbClr val="F0F3AE"/>
              </a:solidFill>
              <a:ln w="28575">
                <a:solidFill>
                  <a:srgbClr val="6BBCB9"/>
                </a:solidFill>
              </a:ln>
              <a:effectLst/>
            </c:spPr>
            <c:extLst>
              <c:ext xmlns:c16="http://schemas.microsoft.com/office/drawing/2014/chart" uri="{C3380CC4-5D6E-409C-BE32-E72D297353CC}">
                <c16:uniqueId val="{00000008-6103-4F47-AC23-EE43308D0D57}"/>
              </c:ext>
            </c:extLst>
          </c:dPt>
          <c:dPt>
            <c:idx val="3"/>
            <c:invertIfNegative val="0"/>
            <c:bubble3D val="0"/>
            <c:spPr>
              <a:solidFill>
                <a:srgbClr val="ECEC83"/>
              </a:solidFill>
              <a:ln w="28575">
                <a:solidFill>
                  <a:srgbClr val="6BBCB9"/>
                </a:solidFill>
              </a:ln>
              <a:effectLst/>
            </c:spPr>
            <c:extLst>
              <c:ext xmlns:c16="http://schemas.microsoft.com/office/drawing/2014/chart" uri="{C3380CC4-5D6E-409C-BE32-E72D297353CC}">
                <c16:uniqueId val="{00000007-6103-4F47-AC23-EE43308D0D57}"/>
              </c:ext>
            </c:extLst>
          </c:dPt>
          <c:dPt>
            <c:idx val="4"/>
            <c:invertIfNegative val="0"/>
            <c:bubble3D val="0"/>
            <c:spPr>
              <a:solidFill>
                <a:srgbClr val="ECEC83"/>
              </a:solidFill>
              <a:ln w="28575">
                <a:solidFill>
                  <a:srgbClr val="6BBCB9"/>
                </a:solidFill>
              </a:ln>
              <a:effectLst/>
            </c:spPr>
            <c:extLst>
              <c:ext xmlns:c16="http://schemas.microsoft.com/office/drawing/2014/chart" uri="{C3380CC4-5D6E-409C-BE32-E72D297353CC}">
                <c16:uniqueId val="{00000006-6103-4F47-AC23-EE43308D0D57}"/>
              </c:ext>
            </c:extLst>
          </c:dPt>
          <c:dPt>
            <c:idx val="5"/>
            <c:invertIfNegative val="0"/>
            <c:bubble3D val="0"/>
            <c:spPr>
              <a:solidFill>
                <a:srgbClr val="ECEC83"/>
              </a:solidFill>
              <a:ln w="28575">
                <a:solidFill>
                  <a:srgbClr val="6BBCB9"/>
                </a:solidFill>
              </a:ln>
              <a:effectLst/>
            </c:spPr>
            <c:extLst>
              <c:ext xmlns:c16="http://schemas.microsoft.com/office/drawing/2014/chart" uri="{C3380CC4-5D6E-409C-BE32-E72D297353CC}">
                <c16:uniqueId val="{00000005-6103-4F47-AC23-EE43308D0D57}"/>
              </c:ext>
            </c:extLst>
          </c:dPt>
          <c:dPt>
            <c:idx val="6"/>
            <c:invertIfNegative val="0"/>
            <c:bubble3D val="0"/>
            <c:spPr>
              <a:solidFill>
                <a:srgbClr val="E6E763"/>
              </a:solidFill>
              <a:ln w="28575">
                <a:solidFill>
                  <a:srgbClr val="6BBCB9"/>
                </a:solidFill>
              </a:ln>
              <a:effectLst/>
            </c:spPr>
            <c:extLst>
              <c:ext xmlns:c16="http://schemas.microsoft.com/office/drawing/2014/chart" uri="{C3380CC4-5D6E-409C-BE32-E72D297353CC}">
                <c16:uniqueId val="{00000004-6103-4F47-AC23-EE43308D0D57}"/>
              </c:ext>
            </c:extLst>
          </c:dPt>
          <c:dPt>
            <c:idx val="7"/>
            <c:invertIfNegative val="0"/>
            <c:bubble3D val="0"/>
            <c:spPr>
              <a:solidFill>
                <a:srgbClr val="E6E763"/>
              </a:solidFill>
              <a:ln w="28575">
                <a:solidFill>
                  <a:srgbClr val="6BBCB9"/>
                </a:solidFill>
              </a:ln>
              <a:effectLst/>
            </c:spPr>
            <c:extLst>
              <c:ext xmlns:c16="http://schemas.microsoft.com/office/drawing/2014/chart" uri="{C3380CC4-5D6E-409C-BE32-E72D297353CC}">
                <c16:uniqueId val="{00000003-6103-4F47-AC23-EE43308D0D57}"/>
              </c:ext>
            </c:extLst>
          </c:dPt>
          <c:dPt>
            <c:idx val="8"/>
            <c:invertIfNegative val="0"/>
            <c:bubble3D val="0"/>
            <c:spPr>
              <a:solidFill>
                <a:srgbClr val="EBE601"/>
              </a:solidFill>
              <a:ln w="28575">
                <a:solidFill>
                  <a:srgbClr val="6BBCB9"/>
                </a:solidFill>
              </a:ln>
              <a:effectLst/>
            </c:spPr>
            <c:extLst>
              <c:ext xmlns:c16="http://schemas.microsoft.com/office/drawing/2014/chart" uri="{C3380CC4-5D6E-409C-BE32-E72D297353CC}">
                <c16:uniqueId val="{00000002-6103-4F47-AC23-EE43308D0D57}"/>
              </c:ext>
            </c:extLst>
          </c:dPt>
          <c:dPt>
            <c:idx val="9"/>
            <c:invertIfNegative val="0"/>
            <c:bubble3D val="0"/>
            <c:spPr>
              <a:solidFill>
                <a:srgbClr val="EBE601"/>
              </a:solidFill>
              <a:ln w="28575">
                <a:solidFill>
                  <a:srgbClr val="6BBCB9"/>
                </a:solidFill>
              </a:ln>
              <a:effectLst/>
            </c:spPr>
            <c:extLst>
              <c:ext xmlns:c16="http://schemas.microsoft.com/office/drawing/2014/chart" uri="{C3380CC4-5D6E-409C-BE32-E72D297353CC}">
                <c16:uniqueId val="{00000001-6103-4F47-AC23-EE43308D0D57}"/>
              </c:ext>
            </c:extLst>
          </c:dPt>
          <c:dPt>
            <c:idx val="10"/>
            <c:invertIfNegative val="0"/>
            <c:bubble3D val="0"/>
            <c:spPr>
              <a:solidFill>
                <a:schemeClr val="accent2"/>
              </a:solidFill>
              <a:ln w="28575">
                <a:solidFill>
                  <a:schemeClr val="accent1"/>
                </a:solidFill>
              </a:ln>
              <a:effectLst/>
            </c:spPr>
            <c:extLst>
              <c:ext xmlns:c16="http://schemas.microsoft.com/office/drawing/2014/chart" uri="{C3380CC4-5D6E-409C-BE32-E72D297353CC}">
                <c16:uniqueId val="{0000000B-6103-4F47-AC23-EE43308D0D57}"/>
              </c:ext>
            </c:extLst>
          </c:dPt>
          <c:dLbls>
            <c:dLbl>
              <c:idx val="0"/>
              <c:tx>
                <c:rich>
                  <a:bodyPr/>
                  <a:lstStyle/>
                  <a:p>
                    <a:fld id="{D8EBF596-C637-3143-A7B4-E75F06DA9BF5}"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6103-4F47-AC23-EE43308D0D57}"/>
                </c:ext>
              </c:extLst>
            </c:dLbl>
            <c:dLbl>
              <c:idx val="1"/>
              <c:tx>
                <c:rich>
                  <a:bodyPr/>
                  <a:lstStyle/>
                  <a:p>
                    <a:fld id="{21CA917B-A1F7-9641-B88A-5D1C3E4938BF}"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6103-4F47-AC23-EE43308D0D57}"/>
                </c:ext>
              </c:extLst>
            </c:dLbl>
            <c:dLbl>
              <c:idx val="2"/>
              <c:tx>
                <c:rich>
                  <a:bodyPr/>
                  <a:lstStyle/>
                  <a:p>
                    <a:fld id="{6C406204-4C9B-684E-B5DA-94444A2D06F3}"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6103-4F47-AC23-EE43308D0D57}"/>
                </c:ext>
              </c:extLst>
            </c:dLbl>
            <c:dLbl>
              <c:idx val="3"/>
              <c:tx>
                <c:rich>
                  <a:bodyPr/>
                  <a:lstStyle/>
                  <a:p>
                    <a:fld id="{52853CB6-B89B-C741-936C-85BFFF17B6FB}"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103-4F47-AC23-EE43308D0D57}"/>
                </c:ext>
              </c:extLst>
            </c:dLbl>
            <c:dLbl>
              <c:idx val="4"/>
              <c:tx>
                <c:rich>
                  <a:bodyPr/>
                  <a:lstStyle/>
                  <a:p>
                    <a:fld id="{C3999E96-7C20-2746-8CF3-39379B442EFF}"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6103-4F47-AC23-EE43308D0D57}"/>
                </c:ext>
              </c:extLst>
            </c:dLbl>
            <c:dLbl>
              <c:idx val="5"/>
              <c:tx>
                <c:rich>
                  <a:bodyPr/>
                  <a:lstStyle/>
                  <a:p>
                    <a:fld id="{493E1657-D24C-7640-B822-B6B1FFCDBF64}"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103-4F47-AC23-EE43308D0D57}"/>
                </c:ext>
              </c:extLst>
            </c:dLbl>
            <c:dLbl>
              <c:idx val="6"/>
              <c:tx>
                <c:rich>
                  <a:bodyPr/>
                  <a:lstStyle/>
                  <a:p>
                    <a:fld id="{17BC5363-70BC-C047-A335-1B693CF4FA43}"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103-4F47-AC23-EE43308D0D57}"/>
                </c:ext>
              </c:extLst>
            </c:dLbl>
            <c:dLbl>
              <c:idx val="7"/>
              <c:tx>
                <c:rich>
                  <a:bodyPr/>
                  <a:lstStyle/>
                  <a:p>
                    <a:fld id="{616D969A-FBBA-0446-A7C1-0AD533012A3A}"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103-4F47-AC23-EE43308D0D57}"/>
                </c:ext>
              </c:extLst>
            </c:dLbl>
            <c:dLbl>
              <c:idx val="8"/>
              <c:tx>
                <c:rich>
                  <a:bodyPr/>
                  <a:lstStyle/>
                  <a:p>
                    <a:fld id="{085CAEA4-C1D3-AE4A-9D9C-0915583516B8}" type="VALUE">
                      <a:rPr lang="en-US" altLang="ja-JP" smtClean="0"/>
                      <a:pPr/>
                      <a:t>[値]</a:t>
                    </a:fld>
                    <a:r>
                      <a:rPr lang="en-US" altLang="ja-JP" sz="140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103-4F47-AC23-EE43308D0D57}"/>
                </c:ext>
              </c:extLst>
            </c:dLbl>
            <c:dLbl>
              <c:idx val="9"/>
              <c:tx>
                <c:rich>
                  <a:bodyPr/>
                  <a:lstStyle/>
                  <a:p>
                    <a:fld id="{C5A77A9A-4ACB-E147-9BB4-47BDDDBBA598}" type="VALUE">
                      <a:rPr lang="en-US" altLang="ja-JP" smtClean="0"/>
                      <a:pPr/>
                      <a:t>[値]</a:t>
                    </a:fld>
                    <a:r>
                      <a:rPr lang="en-US" altLang="ja-JP" sz="1400"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103-4F47-AC23-EE43308D0D57}"/>
                </c:ext>
              </c:extLst>
            </c:dLbl>
            <c:dLbl>
              <c:idx val="10"/>
              <c:delete val="1"/>
              <c:extLst>
                <c:ext xmlns:c15="http://schemas.microsoft.com/office/drawing/2012/chart" uri="{CE6537A1-D6FC-4f65-9D91-7224C49458BB}"/>
                <c:ext xmlns:c16="http://schemas.microsoft.com/office/drawing/2014/chart" uri="{C3380CC4-5D6E-409C-BE32-E72D297353CC}">
                  <c16:uniqueId val="{0000000B-6103-4F47-AC23-EE43308D0D5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ea"/>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きょうだいと比べられる</c:v>
                </c:pt>
                <c:pt idx="1">
                  <c:v>親の期待が高すぎる</c:v>
                </c:pt>
                <c:pt idx="2">
                  <c:v>健康（病気）</c:v>
                </c:pt>
                <c:pt idx="3">
                  <c:v>親の干渉</c:v>
                </c:pt>
                <c:pt idx="4">
                  <c:v>恋愛</c:v>
                </c:pt>
                <c:pt idx="5">
                  <c:v>部活動</c:v>
                </c:pt>
                <c:pt idx="6">
                  <c:v>友達との関係</c:v>
                </c:pt>
                <c:pt idx="7">
                  <c:v>自分の容姿</c:v>
                </c:pt>
                <c:pt idx="8">
                  <c:v>学校や塾の成績</c:v>
                </c:pt>
                <c:pt idx="9">
                  <c:v>進路</c:v>
                </c:pt>
                <c:pt idx="10">
                  <c:v>何らかの悩みがある</c:v>
                </c:pt>
              </c:strCache>
            </c:strRef>
          </c:cat>
          <c:val>
            <c:numRef>
              <c:f>Sheet1!$B$2:$B$12</c:f>
              <c:numCache>
                <c:formatCode>0.0</c:formatCode>
                <c:ptCount val="11"/>
                <c:pt idx="0">
                  <c:v>3</c:v>
                </c:pt>
                <c:pt idx="1">
                  <c:v>4.2</c:v>
                </c:pt>
                <c:pt idx="2">
                  <c:v>5.5</c:v>
                </c:pt>
                <c:pt idx="3">
                  <c:v>5.9</c:v>
                </c:pt>
                <c:pt idx="4">
                  <c:v>6.2</c:v>
                </c:pt>
                <c:pt idx="5">
                  <c:v>6.9</c:v>
                </c:pt>
                <c:pt idx="6">
                  <c:v>8</c:v>
                </c:pt>
                <c:pt idx="7">
                  <c:v>11.1</c:v>
                </c:pt>
                <c:pt idx="8">
                  <c:v>26.1</c:v>
                </c:pt>
                <c:pt idx="9">
                  <c:v>35</c:v>
                </c:pt>
                <c:pt idx="10">
                  <c:v>53.4</c:v>
                </c:pt>
              </c:numCache>
            </c:numRef>
          </c:val>
          <c:extLst>
            <c:ext xmlns:c16="http://schemas.microsoft.com/office/drawing/2014/chart" uri="{C3380CC4-5D6E-409C-BE32-E72D297353CC}">
              <c16:uniqueId val="{00000000-6103-4F47-AC23-EE43308D0D57}"/>
            </c:ext>
          </c:extLst>
        </c:ser>
        <c:dLbls>
          <c:showLegendKey val="0"/>
          <c:showVal val="0"/>
          <c:showCatName val="0"/>
          <c:showSerName val="0"/>
          <c:showPercent val="0"/>
          <c:showBubbleSize val="0"/>
        </c:dLbls>
        <c:gapWidth val="42"/>
        <c:axId val="1636110608"/>
        <c:axId val="1636112320"/>
      </c:barChart>
      <c:catAx>
        <c:axId val="1636110608"/>
        <c:scaling>
          <c:orientation val="minMax"/>
        </c:scaling>
        <c:delete val="0"/>
        <c:axPos val="l"/>
        <c:numFmt formatCode="#,##0_);[Red]\(#,##0\)" sourceLinked="0"/>
        <c:majorTickMark val="none"/>
        <c:minorTickMark val="none"/>
        <c:tickLblPos val="nextTo"/>
        <c:spPr>
          <a:noFill/>
          <a:ln w="12700" cap="flat" cmpd="sng" algn="ctr">
            <a:noFill/>
            <a:round/>
          </a:ln>
          <a:effectLst/>
        </c:spPr>
        <c:txPr>
          <a:bodyPr rot="-60000000" spcFirstLastPara="1" vertOverflow="ellipsis" vert="horz" wrap="square" anchor="ctr" anchorCtr="1"/>
          <a:lstStyle/>
          <a:p>
            <a:pPr>
              <a:defRPr sz="1800" b="1" i="0" u="none" strike="noStrike" kern="1200" baseline="0">
                <a:solidFill>
                  <a:schemeClr val="bg2">
                    <a:lumMod val="25000"/>
                  </a:schemeClr>
                </a:solidFill>
                <a:latin typeface="+mn-ea"/>
                <a:ea typeface="+mn-ea"/>
                <a:cs typeface="+mn-cs"/>
              </a:defRPr>
            </a:pPr>
            <a:endParaRPr lang="ja-JP"/>
          </a:p>
        </c:txPr>
        <c:crossAx val="1636112320"/>
        <c:crosses val="autoZero"/>
        <c:auto val="1"/>
        <c:lblAlgn val="ctr"/>
        <c:lblOffset val="100"/>
        <c:noMultiLvlLbl val="0"/>
      </c:catAx>
      <c:valAx>
        <c:axId val="1636112320"/>
        <c:scaling>
          <c:orientation val="minMax"/>
          <c:max val="55"/>
          <c:min val="0"/>
        </c:scaling>
        <c:delete val="0"/>
        <c:axPos val="b"/>
        <c:majorGridlines>
          <c:spPr>
            <a:ln w="9525" cap="flat" cmpd="sng" algn="ctr">
              <a:solidFill>
                <a:srgbClr val="74C6C2"/>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bg2">
                    <a:lumMod val="25000"/>
                  </a:schemeClr>
                </a:solidFill>
                <a:latin typeface="+mn-ea"/>
                <a:ea typeface="+mn-ea"/>
                <a:cs typeface="+mn-cs"/>
              </a:defRPr>
            </a:pPr>
            <a:endParaRPr lang="ja-JP"/>
          </a:p>
        </c:txPr>
        <c:crossAx val="1636110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67A68397-521F-4927-AE46-077608CDAD37}" type="datetimeFigureOut">
              <a:rPr kumimoji="1" lang="ja-JP" altLang="en-US" smtClean="0"/>
              <a:t>2026/2/16</a:t>
            </a:fld>
            <a:endParaRPr kumimoji="1" lang="ja-JP" altLang="en-US"/>
          </a:p>
        </p:txBody>
      </p:sp>
      <p:sp>
        <p:nvSpPr>
          <p:cNvPr id="4" name="スライド イメージ プレースホルダー 3"/>
          <p:cNvSpPr>
            <a:spLocks noGrp="1" noRot="1" noChangeAspect="1"/>
          </p:cNvSpPr>
          <p:nvPr>
            <p:ph type="sldImg" idx="2"/>
          </p:nvPr>
        </p:nvSpPr>
        <p:spPr>
          <a:xfrm>
            <a:off x="484188" y="598488"/>
            <a:ext cx="6137275" cy="3452812"/>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710407" y="4246475"/>
            <a:ext cx="5683250" cy="5390230"/>
          </a:xfrm>
          <a:prstGeom prst="rect">
            <a:avLst/>
          </a:prstGeom>
        </p:spPr>
        <p:txBody>
          <a:bodyPr vert="horz" lIns="99075" tIns="49538" rIns="99075" bIns="495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FF67DF88-2180-493F-9DF5-A1D6AB94527C}" type="slidenum">
              <a:rPr kumimoji="1" lang="ja-JP" altLang="en-US" smtClean="0"/>
              <a:t>‹#›</a:t>
            </a:fld>
            <a:endParaRPr kumimoji="1" lang="ja-JP" altLang="en-US"/>
          </a:p>
        </p:txBody>
      </p:sp>
    </p:spTree>
    <p:extLst>
      <p:ext uri="{BB962C8B-B14F-4D97-AF65-F5344CB8AC3E}">
        <p14:creationId xmlns:p14="http://schemas.microsoft.com/office/powerpoint/2010/main" val="16154685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この教材は、こころの健康副読本「うつむいているあの子のことが、このごろすこし気になる」を教材とした授業（案）を行うためのスライド資料です。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高校の特徴や生徒の実際に応じて、適宜変更を加えていただくよう、お願いいたします。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副読本冊子を配ることができる場合は、ぜひ事前に冊子を配布のうえで、実施してください。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・本日は、「こころの健康」についての授業を行います。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・副読本として「うつむいているあの子のことが、このごろすこし気になる」を用います。</a:t>
            </a: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a:t>
            </a:fld>
            <a:endParaRPr kumimoji="1" lang="ja-JP" altLang="en-US"/>
          </a:p>
        </p:txBody>
      </p:sp>
    </p:spTree>
    <p:extLst>
      <p:ext uri="{BB962C8B-B14F-4D97-AF65-F5344CB8AC3E}">
        <p14:creationId xmlns:p14="http://schemas.microsoft.com/office/powerpoint/2010/main" val="3913908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＜ガイド＞＜解説＞</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つ目のアニメーションは、</a:t>
            </a:r>
            <a:r>
              <a:rPr lang="en-US" altLang="ja-JP" sz="1100" dirty="0">
                <a:latin typeface="メイリオ" panose="020B0604030504040204" pitchFamily="50" charset="-128"/>
                <a:ea typeface="メイリオ" panose="020B0604030504040204" pitchFamily="50" charset="-128"/>
              </a:rPr>
              <a:t>CASE2</a:t>
            </a:r>
            <a:r>
              <a:rPr lang="ja-JP" altLang="en-US" sz="1100" dirty="0">
                <a:latin typeface="メイリオ" panose="020B0604030504040204" pitchFamily="50" charset="-128"/>
                <a:ea typeface="メイリオ" panose="020B0604030504040204" pitchFamily="50" charset="-128"/>
              </a:rPr>
              <a:t>「いろいろ考えて眠れない</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」です。</a:t>
            </a:r>
            <a:endParaRPr lang="en-US" altLang="ja-JP" sz="1100" dirty="0">
              <a:latin typeface="メイリオ" panose="020B0604030504040204" pitchFamily="50" charset="-128"/>
              <a:ea typeface="メイリオ" panose="020B0604030504040204" pitchFamily="50" charset="-128"/>
            </a:endParaRPr>
          </a:p>
          <a:p>
            <a:endParaRPr lang="ja-JP" altLang="en-US" sz="1100" dirty="0"/>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10</a:t>
            </a:fld>
            <a:endParaRPr kumimoji="1" lang="ja-JP" altLang="en-US"/>
          </a:p>
        </p:txBody>
      </p:sp>
    </p:spTree>
    <p:extLst>
      <p:ext uri="{BB962C8B-B14F-4D97-AF65-F5344CB8AC3E}">
        <p14:creationId xmlns:p14="http://schemas.microsoft.com/office/powerpoint/2010/main" val="3263430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動画の上にマウスを置くと下部に表示される再生バーの左端にある再生ボタンで、再生できます。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ボリュームは再生バーの右端にあるスピーカーマークで調整できます。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パソコン本体のボリューム設定でも調整できます。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セリフなどの音声は入っていませんが、</a:t>
            </a:r>
            <a:r>
              <a:rPr lang="en-US" altLang="ja-JP" sz="1100" dirty="0">
                <a:latin typeface="メイリオ" panose="020B0604030504040204" pitchFamily="50" charset="-128"/>
                <a:ea typeface="メイリオ" panose="020B0604030504040204" pitchFamily="50" charset="-128"/>
              </a:rPr>
              <a:t>BGM</a:t>
            </a:r>
            <a:r>
              <a:rPr lang="ja-JP" altLang="en-US" sz="1100" dirty="0">
                <a:latin typeface="メイリオ" panose="020B0604030504040204" pitchFamily="50" charset="-128"/>
                <a:ea typeface="メイリオ" panose="020B0604030504040204" pitchFamily="50" charset="-128"/>
              </a:rPr>
              <a:t>が流れます。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＜シナリオ概要＞</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・高校生活は楽しい。友人関係にもめぐまれている。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・でも気を遣うところも多くて、時々疲れてしまう。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・部活の先輩が引退する時期になって、責任が大きくなってきた。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・進路のことも、みんないろいろ言ってるけど、そろそろ自分で考えないといけない。</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・夏休みから始めたバイトは慣れないことも多くて、結構きつくなってきた。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・なんだか毎日疲れていて、食欲もなくなってきている。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・そんなことを、ぐるぐる考えてしまって、ここのところ布団に入ってもなかなか眠れない。</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・自分って大丈夫なのかな？でも、こんなことみんなに話したら引かれちゃう・・・。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11</a:t>
            </a:fld>
            <a:endParaRPr kumimoji="1" lang="ja-JP" altLang="en-US"/>
          </a:p>
        </p:txBody>
      </p:sp>
    </p:spTree>
    <p:extLst>
      <p:ext uri="{BB962C8B-B14F-4D97-AF65-F5344CB8AC3E}">
        <p14:creationId xmlns:p14="http://schemas.microsoft.com/office/powerpoint/2010/main" val="3287503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＜ガイド＞＜解説＞</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つ目のアニメーションは、</a:t>
            </a:r>
            <a:r>
              <a:rPr lang="en-US" altLang="ja-JP" sz="1100" dirty="0">
                <a:latin typeface="メイリオ" panose="020B0604030504040204" pitchFamily="50" charset="-128"/>
                <a:ea typeface="メイリオ" panose="020B0604030504040204" pitchFamily="50" charset="-128"/>
              </a:rPr>
              <a:t>CASE3</a:t>
            </a:r>
            <a:r>
              <a:rPr lang="ja-JP" altLang="en-US" sz="1100" dirty="0">
                <a:latin typeface="メイリオ" panose="020B0604030504040204" pitchFamily="50" charset="-128"/>
                <a:ea typeface="メイリオ" panose="020B0604030504040204" pitchFamily="50" charset="-128"/>
              </a:rPr>
              <a:t>「家と学校の両立が難しい</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」です。</a:t>
            </a:r>
            <a:endParaRPr lang="en-US" altLang="ja-JP" sz="1100" dirty="0">
              <a:latin typeface="メイリオ" panose="020B0604030504040204" pitchFamily="50" charset="-128"/>
              <a:ea typeface="メイリオ" panose="020B0604030504040204" pitchFamily="50" charset="-128"/>
            </a:endParaRPr>
          </a:p>
          <a:p>
            <a:endParaRPr lang="ja-JP" altLang="en-US" sz="1100" dirty="0"/>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12</a:t>
            </a:fld>
            <a:endParaRPr kumimoji="1" lang="ja-JP" altLang="en-US"/>
          </a:p>
        </p:txBody>
      </p:sp>
    </p:spTree>
    <p:extLst>
      <p:ext uri="{BB962C8B-B14F-4D97-AF65-F5344CB8AC3E}">
        <p14:creationId xmlns:p14="http://schemas.microsoft.com/office/powerpoint/2010/main" val="3773073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動画の上にマウスを置くと下部に表示される再生バーの左端にある再生ボタンで、再生できます。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ボリュームは再生バーの右端にあるスピーカーマークで調整できます。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パソコン本体のボリューム設定でも調整できます。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セリフなどの音声は入っていませんが、</a:t>
            </a:r>
            <a:r>
              <a:rPr lang="en-US" altLang="ja-JP" sz="1100" dirty="0">
                <a:latin typeface="メイリオ" panose="020B0604030504040204" pitchFamily="50" charset="-128"/>
                <a:ea typeface="メイリオ" panose="020B0604030504040204" pitchFamily="50" charset="-128"/>
              </a:rPr>
              <a:t>BGM</a:t>
            </a:r>
            <a:r>
              <a:rPr lang="ja-JP" altLang="en-US" sz="1100" dirty="0">
                <a:latin typeface="メイリオ" panose="020B0604030504040204" pitchFamily="50" charset="-128"/>
                <a:ea typeface="メイリオ" panose="020B0604030504040204" pitchFamily="50" charset="-128"/>
              </a:rPr>
              <a:t>が流れます。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＜シナリオ概要＞</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・小学校の時からお母さんと二人暮らしになった。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・その頃から、お母さんの調子がよくない。家のことはほったらかしで、一日中布団から出てこられないこともある。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・ごはんとか買い物とか洗濯とかゴミ出しとか、家のことは、全部自分でやってきた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・最近、高校が忙しくなってきて、いろいろやることも増えてきた。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・寝る時間を削ってがんばってるけど、どうしても時間が足りなくて、成績も下がってきた。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・家のことと学校のこと、どうやって両立したらいいんだろう・・・。</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13</a:t>
            </a:fld>
            <a:endParaRPr kumimoji="1" lang="ja-JP" altLang="en-US"/>
          </a:p>
        </p:txBody>
      </p:sp>
    </p:spTree>
    <p:extLst>
      <p:ext uri="{BB962C8B-B14F-4D97-AF65-F5344CB8AC3E}">
        <p14:creationId xmlns:p14="http://schemas.microsoft.com/office/powerpoint/2010/main" val="2214698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21</a:t>
            </a:r>
            <a:r>
              <a:rPr lang="ja-JP" altLang="en-US" sz="1100">
                <a:latin typeface="メイリオ" panose="020B0604030504040204" pitchFamily="50" charset="-128"/>
                <a:ea typeface="メイリオ" panose="020B0604030504040204" pitchFamily="50" charset="-128"/>
              </a:rPr>
              <a:t>世紀出生児縦断調査（平成</a:t>
            </a:r>
            <a:r>
              <a:rPr lang="en-US" altLang="ja-JP" sz="1100" dirty="0">
                <a:latin typeface="メイリオ" panose="020B0604030504040204" pitchFamily="50" charset="-128"/>
                <a:ea typeface="メイリオ" panose="020B0604030504040204" pitchFamily="50" charset="-128"/>
              </a:rPr>
              <a:t>13</a:t>
            </a:r>
            <a:r>
              <a:rPr lang="ja-JP" altLang="en-US" sz="1100">
                <a:latin typeface="メイリオ" panose="020B0604030504040204" pitchFamily="50" charset="-128"/>
                <a:ea typeface="メイリオ" panose="020B0604030504040204" pitchFamily="50" charset="-128"/>
              </a:rPr>
              <a:t>年出生児・平成</a:t>
            </a:r>
            <a:r>
              <a:rPr lang="en-US" altLang="ja-JP" sz="1100" dirty="0">
                <a:latin typeface="メイリオ" panose="020B0604030504040204" pitchFamily="50" charset="-128"/>
                <a:ea typeface="メイリオ" panose="020B0604030504040204" pitchFamily="50" charset="-128"/>
              </a:rPr>
              <a:t>29</a:t>
            </a:r>
            <a:r>
              <a:rPr lang="ja-JP" altLang="en-US" sz="1100">
                <a:latin typeface="メイリオ" panose="020B0604030504040204" pitchFamily="50" charset="-128"/>
                <a:ea typeface="メイリオ" panose="020B0604030504040204" pitchFamily="50" charset="-128"/>
              </a:rPr>
              <a:t>年調査）における、高校</a:t>
            </a:r>
            <a:r>
              <a:rPr lang="en-US" altLang="ja-JP" sz="1100" dirty="0">
                <a:latin typeface="メイリオ" panose="020B0604030504040204" pitchFamily="50" charset="-128"/>
                <a:ea typeface="メイリオ" panose="020B0604030504040204" pitchFamily="50" charset="-128"/>
              </a:rPr>
              <a:t>1</a:t>
            </a:r>
            <a:r>
              <a:rPr lang="ja-JP" altLang="en-US" sz="1100">
                <a:latin typeface="メイリオ" panose="020B0604030504040204" pitchFamily="50" charset="-128"/>
                <a:ea typeface="メイリオ" panose="020B0604030504040204" pitchFamily="50" charset="-128"/>
              </a:rPr>
              <a:t>年生の回答を一部抜粋して紹介しています。</a:t>
            </a: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・悩んでいるときは「自分だけ」と感じがちですが、悩みをかかえながら生活すること自体は、みなが経験する、ありふれたことです。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・高校生を対象にした大規模アンケートからも、多くの高校生が多くの悩みを抱えていることがわかります。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・進路や成績など将来に関わることが最も多いようです。</a:t>
            </a:r>
            <a:endParaRPr lang="en-US" altLang="ja-JP" sz="1100" dirty="0">
              <a:latin typeface="メイリオ" panose="020B0604030504040204" pitchFamily="50" charset="-128"/>
              <a:ea typeface="メイリオ" panose="020B0604030504040204" pitchFamily="50" charset="-128"/>
            </a:endParaRPr>
          </a:p>
          <a:p>
            <a:r>
              <a:rPr lang="ja-JP" altLang="en-US" sz="110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家族のことよりも、友人や恋人との関係について思い悩むのも、高校生がかかえる悩みの特徴なようです。</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14</a:t>
            </a:fld>
            <a:endParaRPr kumimoji="1" lang="ja-JP" altLang="en-US"/>
          </a:p>
        </p:txBody>
      </p:sp>
    </p:spTree>
    <p:extLst>
      <p:ext uri="{BB962C8B-B14F-4D97-AF65-F5344CB8AC3E}">
        <p14:creationId xmlns:p14="http://schemas.microsoft.com/office/powerpoint/2010/main" val="1034468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悩みはだれにでもあり、その内容もさまざまであることをジャンルに分けて例示しています。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学年によっても、悩みのジャンルは違ってきますので、生徒の状況にあわせて、解説すると</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共感を得やすくなります。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・誰にでも悩みがあり、その内容はさまざまです。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・自分のこと、進路のこと、家族のこと、友だちのこと</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なかなか人に話せない、話したくない悩みもあると思います。</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15</a:t>
            </a:fld>
            <a:endParaRPr kumimoji="1" lang="ja-JP" altLang="en-US"/>
          </a:p>
        </p:txBody>
      </p:sp>
    </p:spTree>
    <p:extLst>
      <p:ext uri="{BB962C8B-B14F-4D97-AF65-F5344CB8AC3E}">
        <p14:creationId xmlns:p14="http://schemas.microsoft.com/office/powerpoint/2010/main" val="1181083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悩みやストレス状態が続くと、心身に不調を来すことがあります。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ストレス反応は、不安や憂うつなどのように精神状態としてだけではなく、不眠や食欲不振など身体の不調としてもあらわれる点は重要です。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どのようなストレス反応が生じやすいかに決まったパターンはなく、個人の体質や気質によってさまざまです。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身体の不調がこころの不調を招くこともあれば、こころの不調が身体の不調につながることもまります。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このように、こころと身体が相互に関係し合っていることを「心身相関」といいます。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「悩み」「不調」というと、ネガティブなイメージが湧きがちですが、実はこころの健康維持のための大切なサインでもあります。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いつもとちがって調子が悪いとき、それは「ストレスが溜まっているサイン」「こころにケアが必要なサイン」であることにも、踏み込めると良いでしょう。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・悩みが大きくなると、だれでも、身体やこころに不調があらわれることがあります。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・決まったパターンがあるわけではなく、ひとりひとりに違ったかたちであらわれます。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・ほんの一例ですが、身体の不調としては、</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□眠れない、朝起きられない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□体がだるい、疲れやすい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□食欲がない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□頭痛や腹痛、便秘や下痢</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□胸がしめつけられる、どきどきする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などが挙げられます。</a:t>
            </a:r>
            <a:endParaRPr lang="en-US" altLang="ja-JP" sz="1100" dirty="0">
              <a:latin typeface="メイリオ" panose="020B0604030504040204" pitchFamily="50" charset="-128"/>
              <a:ea typeface="メイリオ" panose="020B0604030504040204" pitchFamily="50" charset="-128"/>
            </a:endParaRPr>
          </a:p>
          <a:p>
            <a:pPr>
              <a:lnSpc>
                <a:spcPct val="120000"/>
              </a:lnSpc>
            </a:pP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・こちらもまた一例ですが、こころの不調としては、</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□ゆううつ、気分が重い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□不安やイライラがある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□勉強とかに集中できない</a:t>
            </a:r>
          </a:p>
          <a:p>
            <a:pPr>
              <a:lnSpc>
                <a:spcPct val="120000"/>
              </a:lnSpc>
            </a:pPr>
            <a:r>
              <a:rPr lang="ja-JP" altLang="en-US" sz="1100" dirty="0">
                <a:latin typeface="メイリオ" panose="020B0604030504040204" pitchFamily="50" charset="-128"/>
                <a:ea typeface="メイリオ" panose="020B0604030504040204" pitchFamily="50" charset="-128"/>
              </a:rPr>
              <a:t>　□好きなこともやりたくない</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　□泣けてくる</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などが挙げられます。</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・実は、悩みや不調は悪いことばかりではありません。</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・ひとりでは抱えきれず、誰かに相談した方がよいほど悩みが重くなってきている、知らず知らずのうちにストレスが溜まっていることのサインにもなってくれるからです。</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16</a:t>
            </a:fld>
            <a:endParaRPr kumimoji="1" lang="ja-JP" altLang="en-US"/>
          </a:p>
        </p:txBody>
      </p:sp>
    </p:spTree>
    <p:extLst>
      <p:ext uri="{BB962C8B-B14F-4D97-AF65-F5344CB8AC3E}">
        <p14:creationId xmlns:p14="http://schemas.microsoft.com/office/powerpoint/2010/main" val="2807434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ここまでに、悩みはありふれていて、誰でも精神的な不調におちいり得ることを解説してきました。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そして、本授業（案）では、悩んだり、不調におちいっているときには、ぜひ人に悩みを打ち明け合えるようになることを目標としています。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しかし一方で、思春期にある生徒たちは、不調をだれかに相談することをためらいがちです。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高校生になり複雑化する人間関係のなかで（友人・部活・アルバイトなど）、一見良好に見える関係のなかでも、さまざまな気づかいや遠慮に満ちています。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周囲への相談への障壁となるような心理について、ぜひ生徒自身に考えてほしいところです。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教師自身が「自分の場合は」というかたちで例示をしても良いでしょう。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生徒から積極的な発言が得られれば発表してもらうのも一案でしょう（強制・侵襲的にならないようにご配慮ください）。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pPr rtl="0"/>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pPr rtl="0"/>
            <a:r>
              <a:rPr lang="ja-JP" altLang="en-US" sz="1600" dirty="0">
                <a:solidFill>
                  <a:srgbClr val="777777"/>
                </a:solidFill>
                <a:effectLst/>
                <a:latin typeface="Roboto" panose="02000000000000000000" pitchFamily="2" charset="0"/>
              </a:rPr>
              <a:t>・心身の不調は「誰かに相談をした方がいい」というサインでもありますが、みんな誰かに相談することをためらってしまうのも自然なことでしょう。</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・いつもの自分のキャラでいたい、重い話をして空気読めないと思われたくない、周りに心配をさせて人間関係をぎくしゃくさせたくない</a:t>
            </a:r>
            <a:r>
              <a:rPr lang="en-US" altLang="ja-JP" sz="1600" dirty="0">
                <a:solidFill>
                  <a:srgbClr val="777777"/>
                </a:solidFill>
                <a:effectLst/>
                <a:latin typeface="Roboto" panose="02000000000000000000" pitchFamily="2" charset="0"/>
              </a:rPr>
              <a:t>…</a:t>
            </a:r>
            <a:r>
              <a:rPr lang="ja-JP" altLang="en-US" sz="1600" dirty="0">
                <a:solidFill>
                  <a:srgbClr val="777777"/>
                </a:solidFill>
                <a:effectLst/>
                <a:latin typeface="Roboto" panose="02000000000000000000" pitchFamily="2" charset="0"/>
              </a:rPr>
              <a:t>。</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・以前に、誰かの悩みをスルーしたことがあって、自分のなかにうしろめたい気持ちがある</a:t>
            </a:r>
            <a:r>
              <a:rPr lang="en-US" altLang="ja-JP" sz="1600" dirty="0">
                <a:solidFill>
                  <a:srgbClr val="777777"/>
                </a:solidFill>
                <a:effectLst/>
                <a:latin typeface="Roboto" panose="02000000000000000000" pitchFamily="2" charset="0"/>
              </a:rPr>
              <a:t>…</a:t>
            </a:r>
            <a:r>
              <a:rPr lang="ja-JP" altLang="en-US" sz="1600" dirty="0">
                <a:solidFill>
                  <a:srgbClr val="777777"/>
                </a:solidFill>
                <a:effectLst/>
                <a:latin typeface="Roboto" panose="02000000000000000000" pitchFamily="2" charset="0"/>
              </a:rPr>
              <a:t>。</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・といった、さまざまな理由があります</a:t>
            </a:r>
            <a:br>
              <a:rPr lang="ja-JP" altLang="en-US" sz="1600" b="0" i="0" dirty="0">
                <a:solidFill>
                  <a:srgbClr val="000000"/>
                </a:solidFill>
                <a:effectLst/>
                <a:latin typeface="Roboto" panose="02000000000000000000" pitchFamily="2" charset="0"/>
              </a:rPr>
            </a:b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17</a:t>
            </a:fld>
            <a:endParaRPr kumimoji="1" lang="ja-JP" altLang="en-US"/>
          </a:p>
        </p:txBody>
      </p:sp>
    </p:spTree>
    <p:extLst>
      <p:ext uri="{BB962C8B-B14F-4D97-AF65-F5344CB8AC3E}">
        <p14:creationId xmlns:p14="http://schemas.microsoft.com/office/powerpoint/2010/main" val="3924845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「２</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悩みとこころの不調」の項をまとめて、内容の理解について確認します。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・「２</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悩みとこころの不調」の内容をまとめます。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・ここでは、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　・だれもが自分の悩みを持っている</a:t>
            </a:r>
          </a:p>
          <a:p>
            <a:r>
              <a:rPr lang="ja-JP" altLang="en-US" sz="1100" dirty="0">
                <a:latin typeface="メイリオ" panose="020B0604030504040204" pitchFamily="50" charset="-128"/>
                <a:ea typeface="メイリオ" panose="020B0604030504040204" pitchFamily="50" charset="-128"/>
              </a:rPr>
              <a:t>　・悩みの内容はひとそれぞれ</a:t>
            </a:r>
          </a:p>
          <a:p>
            <a:r>
              <a:rPr lang="ja-JP" altLang="en-US" sz="1100" dirty="0">
                <a:latin typeface="メイリオ" panose="020B0604030504040204" pitchFamily="50" charset="-128"/>
                <a:ea typeface="メイリオ" panose="020B0604030504040204" pitchFamily="50" charset="-128"/>
              </a:rPr>
              <a:t>　・悩みが大きくなると、だれにでもこころの不調があられることがある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という</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点について学びました。</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・悩みがあったり、身体やこころに不調があらわれても、なかなかだれかに相談したりできないものです。</a:t>
            </a:r>
          </a:p>
          <a:p>
            <a:r>
              <a:rPr lang="ja-JP" altLang="en-US" sz="1100" dirty="0">
                <a:latin typeface="メイリオ" panose="020B0604030504040204" pitchFamily="50" charset="-128"/>
                <a:ea typeface="メイリオ" panose="020B0604030504040204" pitchFamily="50" charset="-128"/>
              </a:rPr>
              <a:t>・ただそれは、「だれにでもあること」「みんなに共通」のことだと視点を広げると、気持ちが楽になるかもしれません。</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・次のステップでは、周りが気づいたときに、あなたにはどんなことが出来るのかを考えてみます。</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18</a:t>
            </a:fld>
            <a:endParaRPr kumimoji="1" lang="ja-JP" altLang="en-US"/>
          </a:p>
        </p:txBody>
      </p:sp>
    </p:spTree>
    <p:extLst>
      <p:ext uri="{BB962C8B-B14F-4D97-AF65-F5344CB8AC3E}">
        <p14:creationId xmlns:p14="http://schemas.microsoft.com/office/powerpoint/2010/main" val="3788161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900" dirty="0">
                <a:latin typeface="メイリオ" panose="020B0604030504040204" pitchFamily="50" charset="-128"/>
                <a:ea typeface="メイリオ" panose="020B0604030504040204" pitchFamily="50" charset="-128"/>
              </a:rPr>
              <a:t>＜ガイド＞＜解説＞</a:t>
            </a:r>
            <a:endParaRPr lang="en-US" altLang="ja-JP" sz="900" dirty="0">
              <a:latin typeface="メイリオ" panose="020B0604030504040204" pitchFamily="50" charset="-128"/>
              <a:ea typeface="メイリオ" panose="020B0604030504040204" pitchFamily="50" charset="-128"/>
            </a:endParaRPr>
          </a:p>
          <a:p>
            <a:pPr defTabSz="990752">
              <a:defRPr/>
            </a:pPr>
            <a:r>
              <a:rPr lang="ja-JP" altLang="ja-JP" sz="1100" dirty="0">
                <a:latin typeface="メイリオ" panose="020B0604030504040204" pitchFamily="50" charset="-128"/>
                <a:ea typeface="メイリオ" panose="020B0604030504040204" pitchFamily="50" charset="-128"/>
              </a:rPr>
              <a:t>・３．大切なだれかの不調に気づいたらでは、</a:t>
            </a:r>
            <a:r>
              <a:rPr lang="ja-JP" altLang="en-US" sz="1100" dirty="0">
                <a:latin typeface="メイリオ" panose="020B0604030504040204" pitchFamily="50" charset="-128"/>
                <a:ea typeface="メイリオ" panose="020B0604030504040204" pitchFamily="50" charset="-128"/>
              </a:rPr>
              <a:t>大切なだれかの不調に気づいたときに、どのようなことができるのか</a:t>
            </a:r>
            <a:r>
              <a:rPr lang="ja-JP" altLang="ja-JP" sz="1100" dirty="0">
                <a:latin typeface="メイリオ" panose="020B0604030504040204" pitchFamily="50" charset="-128"/>
                <a:ea typeface="メイリオ" panose="020B0604030504040204" pitchFamily="50" charset="-128"/>
              </a:rPr>
              <a:t>考えます。</a:t>
            </a:r>
            <a:endParaRPr lang="en-US" altLang="ja-JP" sz="900" dirty="0">
              <a:latin typeface="メイリオ" panose="020B0604030504040204" pitchFamily="50" charset="-128"/>
              <a:ea typeface="メイリオ" panose="020B0604030504040204" pitchFamily="50" charset="-128"/>
            </a:endParaRP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19</a:t>
            </a:fld>
            <a:endParaRPr kumimoji="1" lang="ja-JP" altLang="en-US"/>
          </a:p>
        </p:txBody>
      </p:sp>
    </p:spTree>
    <p:extLst>
      <p:ext uri="{BB962C8B-B14F-4D97-AF65-F5344CB8AC3E}">
        <p14:creationId xmlns:p14="http://schemas.microsoft.com/office/powerpoint/2010/main" val="1067098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b="0" dirty="0">
                <a:latin typeface="メイリオ" panose="020B0604030504040204" pitchFamily="50" charset="-128"/>
                <a:ea typeface="メイリオ" panose="020B0604030504040204" pitchFamily="50" charset="-128"/>
              </a:rPr>
              <a:t>＜ガイド＞＜解説＞</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・この授業は１～４の内容で進めます。</a:t>
            </a:r>
            <a:endParaRPr lang="en-US" altLang="ja-JP" sz="1100" b="0" dirty="0">
              <a:latin typeface="メイリオ" panose="020B0604030504040204" pitchFamily="50" charset="-128"/>
              <a:ea typeface="メイリオ" panose="020B0604030504040204" pitchFamily="50" charset="-128"/>
            </a:endParaRPr>
          </a:p>
          <a:p>
            <a:endParaRPr lang="en-US" altLang="ja-JP" sz="1100" b="0" dirty="0">
              <a:latin typeface="メイリオ" panose="020B0604030504040204" pitchFamily="50" charset="-128"/>
              <a:ea typeface="メイリオ" panose="020B0604030504040204" pitchFamily="50" charset="-128"/>
            </a:endParaRPr>
          </a:p>
          <a:p>
            <a:pPr>
              <a:lnSpc>
                <a:spcPct val="150000"/>
              </a:lnSpc>
            </a:pPr>
            <a:r>
              <a:rPr lang="ja-JP" altLang="en-US" sz="1100" b="0" dirty="0">
                <a:latin typeface="メイリオ" panose="020B0604030504040204" pitchFamily="50" charset="-128"/>
                <a:ea typeface="メイリオ" panose="020B0604030504040204" pitchFamily="50" charset="-128"/>
              </a:rPr>
              <a:t>・１．はじめにでは、教師の自己紹介を行い、授業の目的・到達目標を確認します。</a:t>
            </a:r>
            <a:endParaRPr lang="en-US" altLang="ja-JP" sz="1100" b="0" dirty="0">
              <a:latin typeface="メイリオ" panose="020B0604030504040204" pitchFamily="50" charset="-128"/>
              <a:ea typeface="メイリオ" panose="020B0604030504040204" pitchFamily="50" charset="-128"/>
            </a:endParaRPr>
          </a:p>
          <a:p>
            <a:pPr>
              <a:lnSpc>
                <a:spcPct val="150000"/>
              </a:lnSpc>
            </a:pPr>
            <a:r>
              <a:rPr lang="ja-JP" altLang="en-US" sz="1100" b="0" dirty="0">
                <a:latin typeface="メイリオ" panose="020B0604030504040204" pitchFamily="50" charset="-128"/>
                <a:ea typeface="メイリオ" panose="020B0604030504040204" pitchFamily="50" charset="-128"/>
              </a:rPr>
              <a:t>・２．悩みとこころの不調では、悩みは誰もがもつものであること、ときに訪れるこころの不調がありふれたものであることを確認します。</a:t>
            </a:r>
            <a:endParaRPr lang="en-US" altLang="ja-JP" sz="1100" b="0" dirty="0">
              <a:latin typeface="メイリオ" panose="020B0604030504040204" pitchFamily="50" charset="-128"/>
              <a:ea typeface="メイリオ" panose="020B0604030504040204" pitchFamily="50" charset="-128"/>
            </a:endParaRPr>
          </a:p>
          <a:p>
            <a:pPr defTabSz="990752">
              <a:defRPr/>
            </a:pPr>
            <a:r>
              <a:rPr lang="ja-JP" altLang="ja-JP" sz="1100" b="0" dirty="0">
                <a:latin typeface="メイリオ" panose="020B0604030504040204" pitchFamily="50" charset="-128"/>
                <a:ea typeface="メイリオ" panose="020B0604030504040204" pitchFamily="50" charset="-128"/>
              </a:rPr>
              <a:t>・３．大切なだれかの不調に気づいたらでは、</a:t>
            </a:r>
            <a:r>
              <a:rPr lang="ja-JP" altLang="en-US" sz="1100" b="0" dirty="0">
                <a:latin typeface="メイリオ" panose="020B0604030504040204" pitchFamily="50" charset="-128"/>
                <a:ea typeface="メイリオ" panose="020B0604030504040204" pitchFamily="50" charset="-128"/>
              </a:rPr>
              <a:t>大切なだれかの不調に気づいたときにどのようなことができるのか</a:t>
            </a:r>
            <a:r>
              <a:rPr lang="ja-JP" altLang="ja-JP" sz="1100" b="0" dirty="0">
                <a:latin typeface="メイリオ" panose="020B0604030504040204" pitchFamily="50" charset="-128"/>
                <a:ea typeface="メイリオ" panose="020B0604030504040204" pitchFamily="50" charset="-128"/>
              </a:rPr>
              <a:t>考えます。</a:t>
            </a:r>
            <a:endParaRPr lang="en-US" altLang="ja-JP" sz="900" b="0" dirty="0">
              <a:latin typeface="メイリオ" panose="020B0604030504040204" pitchFamily="50" charset="-128"/>
              <a:ea typeface="メイリオ" panose="020B0604030504040204" pitchFamily="50" charset="-128"/>
            </a:endParaRPr>
          </a:p>
          <a:p>
            <a:pPr>
              <a:lnSpc>
                <a:spcPct val="150000"/>
              </a:lnSpc>
            </a:pPr>
            <a:r>
              <a:rPr lang="ja-JP" altLang="en-US" sz="1100" b="0" dirty="0">
                <a:latin typeface="メイリオ" panose="020B0604030504040204" pitchFamily="50" charset="-128"/>
                <a:ea typeface="メイリオ" panose="020B0604030504040204" pitchFamily="50" charset="-128"/>
              </a:rPr>
              <a:t>・４．居心地のいい場所をつくるでは、３までで学んできた、悩みを打ち明け合える環境がこころの健康にもたらす効果について検討します。</a:t>
            </a:r>
            <a:endParaRPr lang="en-US" altLang="ja-JP" sz="1100" b="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a:t>
            </a:fld>
            <a:endParaRPr kumimoji="1" lang="ja-JP" altLang="en-US"/>
          </a:p>
        </p:txBody>
      </p:sp>
    </p:spTree>
    <p:extLst>
      <p:ext uri="{BB962C8B-B14F-4D97-AF65-F5344CB8AC3E}">
        <p14:creationId xmlns:p14="http://schemas.microsoft.com/office/powerpoint/2010/main" val="1543866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この章では、だれかの不調に気づいたときに、お互いにどのように支え合えるか考えていきます（主に生徒同士による相互援助を想定しています）。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参考動画や傾聴についてのワークも用意しましたので、適宜用いてもらえればと思います。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・この章では、だれかの不調に気づいたときに、お互いにどのように支え合えるか考えていきましょう。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・自分に悩みがあるように、大切なだれかにも悩みがあって、でも誰にも話せずに抱え込んで、不調のサインがでているかもしれません。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・大切なだれかの様子がいつもと違うと感じたら、それは不調や悩みのサインかもしれません。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・そのようなとき、目の前の大切な相手に、どんなことをしてあげられるでしょうか？</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・まずは、周囲からみて分かる不調のサインにはどのようなものがあるのか、次のアニメーションでみてみましょう。</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20</a:t>
            </a:fld>
            <a:endParaRPr kumimoji="1" lang="ja-JP" altLang="en-US"/>
          </a:p>
        </p:txBody>
      </p:sp>
    </p:spTree>
    <p:extLst>
      <p:ext uri="{BB962C8B-B14F-4D97-AF65-F5344CB8AC3E}">
        <p14:creationId xmlns:p14="http://schemas.microsoft.com/office/powerpoint/2010/main" val="2169567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よくある不調の事例について</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つのアニメーションを用意しました。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生徒の状況や、授業の時間配分にあわせて、適切なものをご選択ください。</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（両方を再生いただいても大丈夫です）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・高校生が抱きやすい悩みや不調のサインについて、アニメーションを見てみましょう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・ひとつ目は、「気分の浮き沈みが激しくなった」です</a:t>
            </a:r>
            <a:endParaRPr lang="en-US" altLang="ja-JP" sz="1100" dirty="0">
              <a:latin typeface="メイリオ" panose="020B0604030504040204" pitchFamily="50" charset="-128"/>
              <a:ea typeface="メイリオ" panose="020B0604030504040204" pitchFamily="50" charset="-128"/>
            </a:endParaRPr>
          </a:p>
          <a:p>
            <a:endParaRPr lang="ja-JP" altLang="en-US" sz="1100" dirty="0"/>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21</a:t>
            </a:fld>
            <a:endParaRPr kumimoji="1" lang="ja-JP" altLang="en-US"/>
          </a:p>
        </p:txBody>
      </p:sp>
    </p:spTree>
    <p:extLst>
      <p:ext uri="{BB962C8B-B14F-4D97-AF65-F5344CB8AC3E}">
        <p14:creationId xmlns:p14="http://schemas.microsoft.com/office/powerpoint/2010/main" val="563752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・動画の上にマウスを置くと下部に表示される再生バーの左端にある再生ボタンで、再生できます。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・ボリュームは再生バーの右端にあるスピーカーマークで調整できます。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・パソコン本体のボリューム設定でも調整できます。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・セリフなどの音声は入っていませんが、</a:t>
            </a:r>
            <a:r>
              <a:rPr lang="en-US" altLang="ja-JP" sz="1100" dirty="0">
                <a:latin typeface="メイリオ" panose="020B0604030504040204" pitchFamily="50" charset="-128"/>
                <a:ea typeface="メイリオ" panose="020B0604030504040204" pitchFamily="50" charset="-128"/>
              </a:rPr>
              <a:t>BGM</a:t>
            </a:r>
            <a:r>
              <a:rPr lang="ja-JP" altLang="en-US" sz="1100" dirty="0">
                <a:latin typeface="メイリオ" panose="020B0604030504040204" pitchFamily="50" charset="-128"/>
                <a:ea typeface="メイリオ" panose="020B0604030504040204" pitchFamily="50" charset="-128"/>
              </a:rPr>
              <a:t>が流れます。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＜シナリオ概要＞</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・気が合う中学からの親友がいる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・部活もがんばっていて、リーダ的な存在</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・最近バイトも初めて楽しそうにしている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・けど、</a:t>
            </a:r>
            <a:r>
              <a:rPr lang="en-US" altLang="ja-JP" sz="1100" dirty="0">
                <a:latin typeface="メイリオ" panose="020B0604030504040204" pitchFamily="50" charset="-128"/>
                <a:ea typeface="メイリオ" panose="020B0604030504040204" pitchFamily="50" charset="-128"/>
              </a:rPr>
              <a:t>SNS</a:t>
            </a:r>
            <a:r>
              <a:rPr lang="ja-JP" altLang="en-US" sz="1100" dirty="0">
                <a:latin typeface="メイリオ" panose="020B0604030504040204" pitchFamily="50" charset="-128"/>
                <a:ea typeface="メイリオ" panose="020B0604030504040204" pitchFamily="50" charset="-128"/>
              </a:rPr>
              <a:t>に気になることが書いてあった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・それ以来、ちょっと沈んでる感じがあって笑顔も減った気がする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・でも突然テンションが高いときもあって、ちょっと戸惑う</a:t>
            </a:r>
            <a:endParaRPr lang="en-US" altLang="ja-JP" sz="1100" dirty="0">
              <a:latin typeface="メイリオ" panose="020B0604030504040204" pitchFamily="50" charset="-128"/>
              <a:ea typeface="メイリオ" panose="020B0604030504040204" pitchFamily="50" charset="-128"/>
            </a:endParaRP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22</a:t>
            </a:fld>
            <a:endParaRPr kumimoji="1" lang="ja-JP" altLang="en-US"/>
          </a:p>
        </p:txBody>
      </p:sp>
    </p:spTree>
    <p:extLst>
      <p:ext uri="{BB962C8B-B14F-4D97-AF65-F5344CB8AC3E}">
        <p14:creationId xmlns:p14="http://schemas.microsoft.com/office/powerpoint/2010/main" val="11180350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・高校生が抱きやすい悩みや不調のサインについてのアニメーション、</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ふたつ目は、「怒りっぽくなった」です</a:t>
            </a:r>
            <a:endParaRPr lang="en-US" altLang="ja-JP" sz="1100" dirty="0">
              <a:latin typeface="メイリオ" panose="020B0604030504040204" pitchFamily="50" charset="-128"/>
              <a:ea typeface="メイリオ" panose="020B0604030504040204" pitchFamily="50" charset="-128"/>
            </a:endParaRPr>
          </a:p>
          <a:p>
            <a:endParaRPr lang="ja-JP" altLang="en-US" sz="1100" dirty="0"/>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23</a:t>
            </a:fld>
            <a:endParaRPr kumimoji="1" lang="ja-JP" altLang="en-US"/>
          </a:p>
        </p:txBody>
      </p:sp>
    </p:spTree>
    <p:extLst>
      <p:ext uri="{BB962C8B-B14F-4D97-AF65-F5344CB8AC3E}">
        <p14:creationId xmlns:p14="http://schemas.microsoft.com/office/powerpoint/2010/main" val="2267421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b="0" dirty="0">
                <a:latin typeface="メイリオ" panose="020B0604030504040204" pitchFamily="50" charset="-128"/>
                <a:ea typeface="メイリオ" panose="020B0604030504040204" pitchFamily="50" charset="-128"/>
              </a:rPr>
              <a:t>＜ガイド＞</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・動画の上にマウスを置くと下部に表示される再生バーの左端にある再生ボタンで、再生できます。</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・ボリュームは再生バーの右端にあるスピーカーマークで調整できます。</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・パソコン本体のボリューム設定でも調整できます。</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・セリフなどの音声は入っていませんが、</a:t>
            </a:r>
            <a:r>
              <a:rPr lang="en-US" altLang="ja-JP" sz="1100" b="0" dirty="0">
                <a:latin typeface="メイリオ" panose="020B0604030504040204" pitchFamily="50" charset="-128"/>
                <a:ea typeface="メイリオ" panose="020B0604030504040204" pitchFamily="50" charset="-128"/>
              </a:rPr>
              <a:t>BGM</a:t>
            </a:r>
            <a:r>
              <a:rPr lang="ja-JP" altLang="en-US" sz="1100" b="0" dirty="0">
                <a:latin typeface="メイリオ" panose="020B0604030504040204" pitchFamily="50" charset="-128"/>
                <a:ea typeface="メイリオ" panose="020B0604030504040204" pitchFamily="50" charset="-128"/>
              </a:rPr>
              <a:t>が流れます。</a:t>
            </a:r>
            <a:endParaRPr lang="en-US" altLang="ja-JP" sz="1100" b="0" dirty="0">
              <a:latin typeface="メイリオ" panose="020B0604030504040204" pitchFamily="50" charset="-128"/>
              <a:ea typeface="メイリオ" panose="020B0604030504040204" pitchFamily="50" charset="-128"/>
            </a:endParaRPr>
          </a:p>
          <a:p>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＜シナリオ概要＞</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・彼はいろんな人に好かれている</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・考え方もしっかりしていて、自信もあるから頼れる存在</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・責任ある役割を任されてもそつなくこなす</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・でも、最近ちょっとしたことで怒っているのを見かける</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・勢いで物にあたったりしているけど、それでも怒りはおさまらない</a:t>
            </a:r>
            <a:endParaRPr lang="en-US" altLang="ja-JP" sz="1100" b="0" dirty="0">
              <a:latin typeface="メイリオ" panose="020B0604030504040204" pitchFamily="50" charset="-128"/>
              <a:ea typeface="メイリオ" panose="020B0604030504040204" pitchFamily="50" charset="-128"/>
            </a:endParaRPr>
          </a:p>
          <a:p>
            <a:r>
              <a:rPr lang="ja-JP" altLang="en-US" sz="1100" b="0" dirty="0">
                <a:latin typeface="メイリオ" panose="020B0604030504040204" pitchFamily="50" charset="-128"/>
                <a:ea typeface="メイリオ" panose="020B0604030504040204" pitchFamily="50" charset="-128"/>
              </a:rPr>
              <a:t>・今までは、みんなをうまく調整してまとめてたのに</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24</a:t>
            </a:fld>
            <a:endParaRPr kumimoji="1" lang="ja-JP" altLang="en-US"/>
          </a:p>
        </p:txBody>
      </p:sp>
    </p:spTree>
    <p:extLst>
      <p:ext uri="{BB962C8B-B14F-4D97-AF65-F5344CB8AC3E}">
        <p14:creationId xmlns:p14="http://schemas.microsoft.com/office/powerpoint/2010/main" val="282402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章では、「自分自身の」不調のサインについて考えてもらいました（スライド</a:t>
            </a:r>
            <a:r>
              <a:rPr lang="en-US" altLang="ja-JP" sz="1100" dirty="0">
                <a:latin typeface="メイリオ" panose="020B0604030504040204" pitchFamily="50" charset="-128"/>
                <a:ea typeface="メイリオ" panose="020B0604030504040204" pitchFamily="50" charset="-128"/>
              </a:rPr>
              <a:t>17</a:t>
            </a:r>
            <a:r>
              <a:rPr lang="ja-JP" altLang="en-US" sz="1100" dirty="0">
                <a:latin typeface="メイリオ" panose="020B0604030504040204" pitchFamily="50" charset="-128"/>
                <a:ea typeface="メイリオ" panose="020B0604030504040204" pitchFamily="50" charset="-128"/>
              </a:rPr>
              <a:t>）。</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このスライドでは「他人の」不調のサインとしてどのようなものがあるか？という観点から、心身の不調が周囲からはどのように見えるのか洞察を深めます。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悩みや不調は、さまざまな印象・態度の変化にあらわれることを、生徒の実生活のなかから振り返ってもらうことがねらいです。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また「他者からみたときに、自分にも同じような変化が生じている」可能性についても触れられると良いでしょう。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・こころの不調のサインには「印象の変化」や「態度の変化」があります。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・「印象の変化」には、いつもとくらべて</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□元気がない、表情が暗い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□服装の変化、反応が遅い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□落ち着かない、元気なときとそうじゃないときの差が激しい</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などがあります。</a:t>
            </a:r>
            <a:endParaRPr lang="en-US" altLang="ja-JP" sz="1100" dirty="0">
              <a:latin typeface="メイリオ" panose="020B0604030504040204" pitchFamily="50" charset="-128"/>
              <a:ea typeface="メイリオ" panose="020B0604030504040204" pitchFamily="50" charset="-128"/>
            </a:endParaRPr>
          </a:p>
          <a:p>
            <a:pPr>
              <a:lnSpc>
                <a:spcPct val="120000"/>
              </a:lnSpc>
            </a:pP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・「態度の変化」には、いつもはそういう態度ではないのに</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□ひとりで過ごす時間が増える、スマホゲームをずっとやってる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□怒りっぽい、ものにあたる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rPr>
              <a:t>SNS</a:t>
            </a:r>
            <a:r>
              <a:rPr lang="ja-JP" altLang="en-US" sz="1100" dirty="0">
                <a:latin typeface="メイリオ" panose="020B0604030504040204" pitchFamily="50" charset="-128"/>
                <a:ea typeface="メイリオ" panose="020B0604030504040204" pitchFamily="50" charset="-128"/>
              </a:rPr>
              <a:t>にあまり反応しなくなる、書き込みの内容の変化</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が感じられる場合です。</a:t>
            </a:r>
            <a:endParaRPr lang="en-US" altLang="ja-JP" sz="1100" dirty="0">
              <a:latin typeface="メイリオ" panose="020B0604030504040204" pitchFamily="50" charset="-128"/>
              <a:ea typeface="メイリオ" panose="020B0604030504040204" pitchFamily="50" charset="-128"/>
            </a:endParaRPr>
          </a:p>
          <a:p>
            <a:pPr>
              <a:lnSpc>
                <a:spcPct val="120000"/>
              </a:lnSpc>
            </a:pP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皆さんの経験でも、似たようなことはあるでしょうか？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また他にも、周りの人たちのどのような変化を「不調のサイン」として考えられるでしょうか？</a:t>
            </a:r>
            <a:endParaRPr lang="en-US" altLang="ja-JP" sz="1100" dirty="0">
              <a:latin typeface="メイリオ" panose="020B0604030504040204" pitchFamily="50" charset="-128"/>
              <a:ea typeface="メイリオ" panose="020B0604030504040204" pitchFamily="50" charset="-128"/>
            </a:endParaRPr>
          </a:p>
          <a:p>
            <a:pPr>
              <a:lnSpc>
                <a:spcPct val="120000"/>
              </a:lnSpc>
            </a:pP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先程は「こころの不調のサイン」について確認しましたが、</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自分にも同じような変化が生じている可能性はないでしょうか？あらためて振り返ってみましょう。</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25</a:t>
            </a:fld>
            <a:endParaRPr kumimoji="1" lang="ja-JP" altLang="en-US"/>
          </a:p>
        </p:txBody>
      </p:sp>
    </p:spTree>
    <p:extLst>
      <p:ext uri="{BB962C8B-B14F-4D97-AF65-F5344CB8AC3E}">
        <p14:creationId xmlns:p14="http://schemas.microsoft.com/office/powerpoint/2010/main" val="2838044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ひょっとしたらあの人は調子が悪いのではないか？と気付き、心配になり何かをしてあげようと思っても、</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なかなか実行には移せません。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とくに高校生は、たとえば、あとの関係のがぎくしゃくする、自分の悩みを一方的に打ち明けるのは悪い</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等の感覚から、積極的に声をかけることにはためらいを感じがちだとされます。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その点について共感してもらうことで、この後で扱う、声をかけて「傾聴」することへの興味をもってもらうことが狙いです。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pPr rtl="0"/>
            <a:r>
              <a:rPr lang="ja-JP" altLang="en-US" sz="1600" dirty="0">
                <a:solidFill>
                  <a:srgbClr val="777777"/>
                </a:solidFill>
                <a:effectLst/>
                <a:latin typeface="Roboto" panose="02000000000000000000" pitchFamily="2" charset="0"/>
              </a:rPr>
              <a:t>・このような大切なだれかの不調のサインに気づいても、少し距離を置いておこうと考えることもあるかもしれません。</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・深い悩みを聴いてしまったら受け止めきれないかもしれないと心配を感じるかもしれません。</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・そのようなことも自然だと思いますし、そもそもどう接したら良いのか不安があるかもしれません。</a:t>
            </a:r>
            <a:br>
              <a:rPr lang="ja-JP" altLang="en-US" sz="1600" dirty="0">
                <a:solidFill>
                  <a:srgbClr val="777777"/>
                </a:solidFill>
                <a:effectLst/>
                <a:latin typeface="Roboto" panose="02000000000000000000" pitchFamily="2" charset="0"/>
              </a:rPr>
            </a:br>
            <a:br>
              <a:rPr lang="ja-JP" altLang="en-US" sz="1600" b="0" i="0" dirty="0">
                <a:solidFill>
                  <a:srgbClr val="000000"/>
                </a:solidFill>
                <a:effectLst/>
                <a:latin typeface="Roboto" panose="02000000000000000000" pitchFamily="2" charset="0"/>
              </a:rPr>
            </a:br>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26</a:t>
            </a:fld>
            <a:endParaRPr kumimoji="1" lang="ja-JP" altLang="en-US"/>
          </a:p>
        </p:txBody>
      </p:sp>
    </p:spTree>
    <p:extLst>
      <p:ext uri="{BB962C8B-B14F-4D97-AF65-F5344CB8AC3E}">
        <p14:creationId xmlns:p14="http://schemas.microsoft.com/office/powerpoint/2010/main" val="23798188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不調のサインに気づいたとき、「しっかりと責任をもって話を聴こう」「問題解決のために役に立たなければならない」と考えてしまいがちですが、</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実際のところ、少しの気づかいをしめすだけで、相手の気持ちが楽になることは多いです。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そのことを明示化し、生徒たちに気付いてもらうことがこのスライドの目的です。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・不調のサインに気づいたとき、「しっかりと責任をもって話を聴こう」「問題解決のために役に立たなければならない」と考えがちかもしれません。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・実際のところ、大切なだれかの不調に気づいたなら、少しの気づかいをしめすだけで、相手の気持ちを楽にすることができます。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・気づかいをしめす方法には、「行動でしめす」方法と「言葉でしめす」方法があります。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・「行動でしめす」方法は、</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□笑顔であいさつする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□なにげなく近くにいる、そばにいる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□ちょっとしたものをあげる</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　□好きなものをわたす</a:t>
            </a: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などがあります。</a:t>
            </a:r>
            <a:endParaRPr lang="en-US" altLang="ja-JP" sz="1100" dirty="0">
              <a:latin typeface="メイリオ" panose="020B0604030504040204" pitchFamily="50" charset="-128"/>
              <a:ea typeface="メイリオ" panose="020B0604030504040204" pitchFamily="50" charset="-128"/>
            </a:endParaRPr>
          </a:p>
          <a:p>
            <a:pPr>
              <a:lnSpc>
                <a:spcPct val="120000"/>
              </a:lnSpc>
            </a:pPr>
            <a:endParaRPr lang="en-US" altLang="ja-JP" sz="1100" dirty="0">
              <a:latin typeface="メイリオ" panose="020B0604030504040204" pitchFamily="50" charset="-128"/>
              <a:ea typeface="メイリオ" panose="020B0604030504040204" pitchFamily="50" charset="-128"/>
            </a:endParaRPr>
          </a:p>
          <a:p>
            <a:pPr>
              <a:lnSpc>
                <a:spcPct val="120000"/>
              </a:lnSpc>
            </a:pPr>
            <a:r>
              <a:rPr lang="ja-JP" altLang="en-US" sz="1100" dirty="0">
                <a:latin typeface="メイリオ" panose="020B0604030504040204" pitchFamily="50" charset="-128"/>
                <a:ea typeface="メイリオ" panose="020B0604030504040204" pitchFamily="50" charset="-128"/>
              </a:rPr>
              <a:t>・「言葉でしめす」方法は、</a:t>
            </a:r>
            <a:endParaRPr lang="en-US" altLang="ja-JP" sz="1100" dirty="0">
              <a:latin typeface="メイリオ" panose="020B0604030504040204" pitchFamily="50" charset="-128"/>
              <a:ea typeface="メイリオ" panose="020B0604030504040204" pitchFamily="50" charset="-128"/>
            </a:endParaRPr>
          </a:p>
          <a:p>
            <a:pPr>
              <a:lnSpc>
                <a:spcPct val="110000"/>
              </a:lnSpc>
            </a:pPr>
            <a:r>
              <a:rPr lang="ja-JP" altLang="en-US" sz="1100" dirty="0">
                <a:latin typeface="メイリオ" panose="020B0604030504040204" pitchFamily="50" charset="-128"/>
                <a:ea typeface="メイリオ" panose="020B0604030504040204" pitchFamily="50" charset="-128"/>
              </a:rPr>
              <a:t>　□二人になったときに声をかける</a:t>
            </a:r>
            <a:endParaRPr lang="en-US" altLang="ja-JP" sz="1100" dirty="0">
              <a:latin typeface="メイリオ" panose="020B0604030504040204" pitchFamily="50" charset="-128"/>
              <a:ea typeface="メイリオ" panose="020B0604030504040204" pitchFamily="50" charset="-128"/>
            </a:endParaRPr>
          </a:p>
          <a:p>
            <a:pPr>
              <a:lnSpc>
                <a:spcPct val="110000"/>
              </a:lnSpc>
            </a:pPr>
            <a:r>
              <a:rPr lang="ja-JP" altLang="en-US" sz="1100" dirty="0">
                <a:latin typeface="メイリオ" panose="020B0604030504040204" pitchFamily="50" charset="-128"/>
                <a:ea typeface="メイリオ" panose="020B0604030504040204" pitchFamily="50" charset="-128"/>
              </a:rPr>
              <a:t>　□電話をする、メールを送る</a:t>
            </a:r>
            <a:endParaRPr lang="en-US" altLang="ja-JP" sz="1100" dirty="0">
              <a:latin typeface="メイリオ" panose="020B0604030504040204" pitchFamily="50" charset="-128"/>
              <a:ea typeface="メイリオ" panose="020B0604030504040204" pitchFamily="50" charset="-128"/>
            </a:endParaRPr>
          </a:p>
          <a:p>
            <a:pPr>
              <a:lnSpc>
                <a:spcPct val="110000"/>
              </a:lnSpc>
            </a:pPr>
            <a:r>
              <a:rPr lang="ja-JP" altLang="en-US" sz="1100" dirty="0">
                <a:latin typeface="メイリオ" panose="020B0604030504040204" pitchFamily="50" charset="-128"/>
                <a:ea typeface="メイリオ" panose="020B0604030504040204" pitchFamily="50" charset="-128"/>
              </a:rPr>
              <a:t>　□世間話をしたりする</a:t>
            </a:r>
            <a:endParaRPr lang="en-US" altLang="ja-JP" sz="1100" dirty="0">
              <a:latin typeface="メイリオ" panose="020B0604030504040204" pitchFamily="50" charset="-128"/>
              <a:ea typeface="メイリオ" panose="020B0604030504040204" pitchFamily="50" charset="-128"/>
            </a:endParaRPr>
          </a:p>
          <a:p>
            <a:pPr>
              <a:lnSpc>
                <a:spcPct val="110000"/>
              </a:lnSpc>
            </a:pPr>
            <a:r>
              <a:rPr lang="ja-JP" altLang="en-US" sz="1100" dirty="0">
                <a:latin typeface="メイリオ" panose="020B0604030504040204" pitchFamily="50" charset="-128"/>
                <a:ea typeface="メイリオ" panose="020B0604030504040204" pitchFamily="50" charset="-128"/>
              </a:rPr>
              <a:t>　□自分の好きなことや苦手なことを話す</a:t>
            </a:r>
            <a:endParaRPr lang="en-US" altLang="ja-JP" sz="1100" dirty="0">
              <a:latin typeface="メイリオ" panose="020B0604030504040204" pitchFamily="50" charset="-128"/>
              <a:ea typeface="メイリオ" panose="020B0604030504040204" pitchFamily="50" charset="-128"/>
            </a:endParaRPr>
          </a:p>
          <a:p>
            <a:pPr>
              <a:lnSpc>
                <a:spcPct val="110000"/>
              </a:lnSpc>
            </a:pPr>
            <a:r>
              <a:rPr lang="ja-JP" altLang="en-US" sz="1100" dirty="0">
                <a:latin typeface="メイリオ" panose="020B0604030504040204" pitchFamily="50" charset="-128"/>
                <a:ea typeface="メイリオ" panose="020B0604030504040204" pitchFamily="50" charset="-128"/>
              </a:rPr>
              <a:t>などがあります。</a:t>
            </a:r>
            <a:endParaRPr lang="en-US" altLang="ja-JP" sz="1100" dirty="0">
              <a:latin typeface="メイリオ" panose="020B0604030504040204" pitchFamily="50" charset="-128"/>
              <a:ea typeface="メイリオ" panose="020B0604030504040204" pitchFamily="50" charset="-128"/>
            </a:endParaRPr>
          </a:p>
          <a:p>
            <a:pPr>
              <a:lnSpc>
                <a:spcPct val="110000"/>
              </a:lnSpc>
            </a:pPr>
            <a:endParaRPr lang="en-US" altLang="ja-JP" sz="1100" dirty="0">
              <a:latin typeface="メイリオ" panose="020B0604030504040204" pitchFamily="50" charset="-128"/>
              <a:ea typeface="メイリオ" panose="020B0604030504040204" pitchFamily="50" charset="-128"/>
            </a:endParaRPr>
          </a:p>
          <a:p>
            <a:pPr>
              <a:lnSpc>
                <a:spcPct val="110000"/>
              </a:lnSpc>
            </a:pPr>
            <a:r>
              <a:rPr lang="ja-JP" altLang="en-US" sz="1100" dirty="0">
                <a:latin typeface="メイリオ" panose="020B0604030504040204" pitchFamily="50" charset="-128"/>
                <a:ea typeface="メイリオ" panose="020B0604030504040204" pitchFamily="50" charset="-128"/>
              </a:rPr>
              <a:t>・相手との関係性に応じて、無理せずに出来るやり方を選んではどうでしょうか。</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・たとえ相手に反応がなくても、このような行動は、相手の気持ちを楽にしてくれます。</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・もし、相手と向かい合って話し合うことができそうなら、あなたのことを気にしている、支えたいという気持ちをはっきり伝えてみましょう。</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・スライドに挙げたやり方はあくまで一例ですから、自分なりに気づかいを示す方法を考えてみるのもよいと思います。</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・また</a:t>
            </a:r>
            <a:r>
              <a:rPr lang="en-US" altLang="ja-JP" sz="1100" dirty="0">
                <a:latin typeface="メイリオ" panose="020B0604030504040204" pitchFamily="50" charset="-128"/>
                <a:ea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rPr>
              <a:t>点、大切なことがあります。</a:t>
            </a:r>
            <a:endParaRPr lang="en-US" altLang="ja-JP" sz="1100" dirty="0">
              <a:latin typeface="メイリオ" panose="020B0604030504040204" pitchFamily="50" charset="-128"/>
              <a:ea typeface="メイリオ" panose="020B0604030504040204" pitchFamily="50" charset="-128"/>
            </a:endParaRPr>
          </a:p>
          <a:p>
            <a:pPr defTabSz="990752">
              <a:lnSpc>
                <a:spcPct val="120000"/>
              </a:lnSpc>
              <a:defRPr/>
            </a:pPr>
            <a:r>
              <a:rPr lang="ja-JP" altLang="en-US" sz="1100" dirty="0">
                <a:latin typeface="メイリオ" panose="020B0604030504040204" pitchFamily="50" charset="-128"/>
                <a:ea typeface="メイリオ" panose="020B0604030504040204" pitchFamily="50" charset="-128"/>
              </a:rPr>
              <a:t>・自分では受け止めきれない重い話、専門的な手助けが必要になりそうな話を聴いたときは、自分たちだけで抱え込まず、信頼できる大人や専門家に相談しましょう。</a:t>
            </a:r>
            <a:endParaRPr lang="en-US" altLang="ja-JP" sz="1100" dirty="0">
              <a:latin typeface="HGP創英角ｺﾞｼｯｸUB" panose="020B0900000000000000" pitchFamily="50" charset="-128"/>
              <a:ea typeface="HGP創英角ｺﾞｼｯｸUB" panose="020B0900000000000000"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27</a:t>
            </a:fld>
            <a:endParaRPr kumimoji="1" lang="ja-JP" altLang="en-US"/>
          </a:p>
        </p:txBody>
      </p:sp>
    </p:spTree>
    <p:extLst>
      <p:ext uri="{BB962C8B-B14F-4D97-AF65-F5344CB8AC3E}">
        <p14:creationId xmlns:p14="http://schemas.microsoft.com/office/powerpoint/2010/main" val="49057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このスライドでは、「傾聴」という手法について説明をします。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大切な人が悩みを抱えているときに、そのつらさや苦しみを「何とかしてあげたい」「なにか役に立つアドバイスをしてあげよう」と問題解決を施行するのは自然なことです。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しかし、この思いが心理的なハードルを上げ、「どうせ何ともしてあげられない」「役には立てない」と、援助への障壁になることはままあります。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しかし、親しい関係において求められるのは（有効なのは）、必ずしも「問題解決」ではありません。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むしろ、「共感」によって、相手のつらさに寄り添うことができ、気持ちが楽にできることがあります。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相手の悩みを否定したり、無理に解決しようとしたりするのではなく、話し手の気持ちに寄り添いながら共感的な態度で悩みを受け止め、共有することを「傾聴」といいます。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この授業（案）では、「傾聴」がどのようなものか理解してもらうためのワークとして、</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つのパターンを用意しています。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どちらかのパターンを実施して、「傾聴」の効果を実感できるとよいでしょう。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pPr rtl="0"/>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pPr rtl="0"/>
            <a:r>
              <a:rPr lang="ja-JP" altLang="en-US" sz="1600" dirty="0">
                <a:solidFill>
                  <a:srgbClr val="777777"/>
                </a:solidFill>
                <a:effectLst/>
                <a:latin typeface="Roboto" panose="02000000000000000000" pitchFamily="2" charset="0"/>
              </a:rPr>
              <a:t>・実際に相談を受けたとき、相手の悩みを解決するために、「アドバイスしてあげた方が良いのかな」と思うかもしれません。</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・しかし、正しい「アドバイス」もなかなか難しいこともあるし、相手が「アドバイス」されたようにできないことを責めてしまって、さらに負担に感じてしまう場合もあります。</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・それよりは、ただ話を聴いて「共感」するだけで、相手の気持ちはとても楽になるものです。</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・これを「傾聴」といいます。「傾聴」は大人でもなかなかうまくできないですが、とても大切なことです。</a:t>
            </a:r>
            <a:br>
              <a:rPr lang="ja-JP" altLang="en-US" sz="1600" dirty="0">
                <a:solidFill>
                  <a:srgbClr val="777777"/>
                </a:solidFill>
                <a:effectLst/>
                <a:latin typeface="Roboto" panose="02000000000000000000" pitchFamily="2" charset="0"/>
              </a:rPr>
            </a:br>
            <a:r>
              <a:rPr lang="ja-JP" altLang="en-US" sz="1600" dirty="0">
                <a:solidFill>
                  <a:srgbClr val="777777"/>
                </a:solidFill>
                <a:effectLst/>
                <a:latin typeface="Roboto" panose="02000000000000000000" pitchFamily="2" charset="0"/>
              </a:rPr>
              <a:t>・特別なことはしなくていい、解決しなくていい、なにげない会話でいい、同じ時間を過ごすだけでいい、そうやってただ話を聴くだけでもいいです。</a:t>
            </a:r>
            <a:r>
              <a:rPr lang="ja-JP" altLang="en-US" sz="1600" dirty="0">
                <a:effectLst/>
              </a:rPr>
              <a:t> </a:t>
            </a:r>
          </a:p>
          <a:p>
            <a:br>
              <a:rPr lang="ja-JP" altLang="en-US" sz="1600" b="0" i="0" dirty="0">
                <a:solidFill>
                  <a:srgbClr val="000000"/>
                </a:solidFill>
                <a:effectLst/>
                <a:latin typeface="Roboto" panose="02000000000000000000" pitchFamily="2" charset="0"/>
              </a:rPr>
            </a:b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28</a:t>
            </a:fld>
            <a:endParaRPr kumimoji="1" lang="ja-JP" altLang="en-US"/>
          </a:p>
        </p:txBody>
      </p:sp>
    </p:spTree>
    <p:extLst>
      <p:ext uri="{BB962C8B-B14F-4D97-AF65-F5344CB8AC3E}">
        <p14:creationId xmlns:p14="http://schemas.microsoft.com/office/powerpoint/2010/main" val="5875305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推し　自由に言葉を変えてもよい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傾聴の効果を実感するワーク（案）の</a:t>
            </a:r>
            <a:r>
              <a:rPr lang="en-US" altLang="ja-JP" sz="1100" dirty="0">
                <a:latin typeface="メイリオ" panose="020B0604030504040204" pitchFamily="50" charset="-128"/>
                <a:ea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rPr>
              <a:t>つ目です。</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人</a:t>
            </a:r>
            <a:r>
              <a:rPr lang="en-US" altLang="ja-JP" sz="1100" dirty="0">
                <a:latin typeface="メイリオ" panose="020B0604030504040204" pitchFamily="50" charset="-128"/>
                <a:ea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rPr>
              <a:t>組になって行うワークですが、生徒同士で</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人組になること、若干の自己開示が求められることから、生徒の負担感がいくらか大きいかもしれません。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誰かが傷ついてしまう可能性があるなど、（心理的な観点もふくめて）安全に実施できないというご判断の場合は、ほかのパターンをご実施ください。</a:t>
            </a: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メイリオ" panose="020B0604030504040204" pitchFamily="50" charset="-128"/>
                <a:ea typeface="メイリオ" panose="020B0604030504040204" pitchFamily="50" charset="-128"/>
              </a:rPr>
              <a:t>あまり白熱しないで、どのように感じるかという部分に集中しながらワークをおこなってもらうようにしてください。</a:t>
            </a: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メイリオ" panose="020B0604030504040204" pitchFamily="50" charset="-128"/>
                <a:ea typeface="メイリオ" panose="020B0604030504040204" pitchFamily="50" charset="-128"/>
              </a:rPr>
              <a:t>特にはまっていること、推しの否定は、不快感、怒りにつながる可能性もありますので、ワークとして楽しみながら行ってもらうよう十分配慮をしてください。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・傾聴の効果を実感するグループワークを行います。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・二人一組にわかれて傾聴のワークを行います。（何らかの方法で二人一組に分ける）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・どちらかを“話し手”、どちらかを“聴き手”にして、“話し手”が「最近、はまっていること、推し」を話してください。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・話の内容は作り話で大丈夫で、本当のことである必要はありません。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・“話し手”のはまっていること、推しにワーク１では、“聴き手”は、それに相槌などを打たず、聞き流します。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・次にワーク</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では、“聴き手”は“話し手”のはまっていること、推しを否定してダメ出しをします。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・最後に、ワーク</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として、“話し手”のはまっていること、推しに“聴き手”は「傾聴」を行います。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・具体的には、相手の目を見て話を聴き、うなづいたりあいづちを打ったりしながら困っていることをしっかり聞いて、共感します。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・一通り話が終わったら、それぞれのワークでお互いがどう感じた、心地よかったのはどれか、意見交換してください。</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29</a:t>
            </a:fld>
            <a:endParaRPr kumimoji="1" lang="ja-JP" altLang="en-US"/>
          </a:p>
        </p:txBody>
      </p:sp>
    </p:spTree>
    <p:extLst>
      <p:ext uri="{BB962C8B-B14F-4D97-AF65-F5344CB8AC3E}">
        <p14:creationId xmlns:p14="http://schemas.microsoft.com/office/powerpoint/2010/main" val="115722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b="0" dirty="0">
                <a:latin typeface="メイリオ" panose="020B0604030504040204" pitchFamily="50" charset="-128"/>
                <a:ea typeface="メイリオ" panose="020B0604030504040204" pitchFamily="50" charset="-128"/>
              </a:rPr>
              <a:t>＜ガイド＞＜解説＞</a:t>
            </a:r>
            <a:endParaRPr lang="en-US" altLang="ja-JP" sz="1100" b="0" dirty="0">
              <a:latin typeface="メイリオ" panose="020B0604030504040204" pitchFamily="50" charset="-128"/>
              <a:ea typeface="メイリオ" panose="020B0604030504040204" pitchFamily="50" charset="-128"/>
            </a:endParaRPr>
          </a:p>
          <a:p>
            <a:pPr>
              <a:lnSpc>
                <a:spcPct val="150000"/>
              </a:lnSpc>
            </a:pPr>
            <a:r>
              <a:rPr lang="ja-JP" altLang="en-US" sz="1100" b="0" dirty="0">
                <a:latin typeface="メイリオ" panose="020B0604030504040204" pitchFamily="50" charset="-128"/>
                <a:ea typeface="メイリオ" panose="020B0604030504040204" pitchFamily="50" charset="-128"/>
              </a:rPr>
              <a:t>・１．はじめにでは、教師の自己紹介を行い、授業の目的・到達目標を確認します。</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a:t>
            </a:fld>
            <a:endParaRPr kumimoji="1" lang="ja-JP" altLang="en-US"/>
          </a:p>
        </p:txBody>
      </p:sp>
    </p:spTree>
    <p:extLst>
      <p:ext uri="{BB962C8B-B14F-4D97-AF65-F5344CB8AC3E}">
        <p14:creationId xmlns:p14="http://schemas.microsoft.com/office/powerpoint/2010/main" val="3384740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ワーク</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としてダメ出しをするパターンも</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実施のパターン　先生一人の場合、話し手は先生に</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傾聴の効果を実感するワーク（案）の</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つ目です。このワークでは、代表者が</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“話し手”と“聴き手”という役割に沿ってロールプレイングを実施して、それを見た後で意見交換を行います。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悩みについて話すため、生徒が“話し手”になることは負担感が大きくなりますので、“話し手”には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先生がなってください。保健体育の先生と養護教諭の先生で“話し手”、“聴き手”になることもよいです。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・傾聴の効果を実感するロールプレイングを行います。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・“話し手”と“聴き手”を決めます。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・まずは”話し手“が”聴き手”に悩みを打ち明けて、“聴き手”がアドバイスを行うパターンでロールプレイングを行います。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・次に“話し手”の内容に傾聴するパターンでロールプレイングを行います。</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・“話し手”と“聴き手”が感じたことを発表した後、見た生徒が、もし自分が“話し手”だったとしたら、どのように感じるかについて意見交換してみましょう。</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30</a:t>
            </a:fld>
            <a:endParaRPr kumimoji="1" lang="ja-JP" altLang="en-US"/>
          </a:p>
        </p:txBody>
      </p:sp>
    </p:spTree>
    <p:extLst>
      <p:ext uri="{BB962C8B-B14F-4D97-AF65-F5344CB8AC3E}">
        <p14:creationId xmlns:p14="http://schemas.microsoft.com/office/powerpoint/2010/main" val="1324421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「３</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大切なだれかの不調に気づいたら」の項をまとめて、内容の理解について確認します。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お互いに支え合うためには、寄り添い話を聞くことが大切だと学びました。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「傾聴」という用語も扱いましたが、これはあくまで寄り添い方の一例ですから、用語として強調しすぎる必要はないでしょう。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大切なのは「悩みを共有すること自体が、相談に乗ってもらった側の負担を軽く出来る」ことを学んでもらうことです。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・「３</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大切なだれかの不調に気づいたら」のまとめです。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・ここでは、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　・大切なだれかのこころの不調は、印象や態度の変化にあらわれる</a:t>
            </a:r>
          </a:p>
          <a:p>
            <a:r>
              <a:rPr lang="ja-JP" altLang="en-US" sz="1100" dirty="0">
                <a:latin typeface="メイリオ" panose="020B0604030504040204" pitchFamily="50" charset="-128"/>
                <a:ea typeface="メイリオ" panose="020B0604030504040204" pitchFamily="50" charset="-128"/>
              </a:rPr>
              <a:t>　・不調のサインに気づいたら、小さな気づかいをしめすことで力になれる</a:t>
            </a:r>
          </a:p>
          <a:p>
            <a:r>
              <a:rPr lang="ja-JP" altLang="en-US" sz="1100" dirty="0">
                <a:latin typeface="メイリオ" panose="020B0604030504040204" pitchFamily="50" charset="-128"/>
                <a:ea typeface="メイリオ" panose="020B0604030504040204" pitchFamily="50" charset="-128"/>
              </a:rPr>
              <a:t>　・「傾聴」で相手の気持ちは楽になる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について学びました。</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・だれかの不調に気づいたら、ここで学んだヒントを参考にして、自分に負担のない範囲で行動を起こしてみましょう。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・おもいきって行動してみると、自分の気持ちは大きく変化することが実感できます。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・同時に、相手の気持ちも変わりはじめます。無理のない範囲で、行動してみましょう。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31</a:t>
            </a:fld>
            <a:endParaRPr kumimoji="1" lang="ja-JP" altLang="en-US"/>
          </a:p>
        </p:txBody>
      </p:sp>
    </p:spTree>
    <p:extLst>
      <p:ext uri="{BB962C8B-B14F-4D97-AF65-F5344CB8AC3E}">
        <p14:creationId xmlns:p14="http://schemas.microsoft.com/office/powerpoint/2010/main" val="40347049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＜ガイド＞＜解説＞</a:t>
            </a:r>
            <a:endParaRPr lang="en-US" altLang="ja-JP" sz="1100" dirty="0">
              <a:latin typeface="メイリオ" panose="020B0604030504040204" pitchFamily="50" charset="-128"/>
              <a:ea typeface="メイリオ" panose="020B0604030504040204" pitchFamily="50" charset="-128"/>
            </a:endParaRPr>
          </a:p>
          <a:p>
            <a:pPr>
              <a:lnSpc>
                <a:spcPct val="150000"/>
              </a:lnSpc>
            </a:pPr>
            <a:r>
              <a:rPr lang="ja-JP" altLang="en-US" sz="1100" dirty="0">
                <a:latin typeface="メイリオ" panose="020B0604030504040204" pitchFamily="50" charset="-128"/>
                <a:ea typeface="メイリオ" panose="020B0604030504040204" pitchFamily="50" charset="-128"/>
              </a:rPr>
              <a:t>・４．居心地のいい場所をつくるでは、３までで学んできた、自分や、大切なだれかの悩みやこころの不調に気づき、対処したり行動したりしていくことが、こころの健康にもたらす効果について検討します。</a:t>
            </a:r>
            <a:endParaRPr lang="en-US" altLang="ja-JP" sz="1100" dirty="0">
              <a:latin typeface="メイリオ" panose="020B0604030504040204" pitchFamily="50" charset="-128"/>
              <a:ea typeface="メイリオ" panose="020B0604030504040204" pitchFamily="50" charset="-128"/>
            </a:endParaRP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32</a:t>
            </a:fld>
            <a:endParaRPr kumimoji="1" lang="ja-JP" altLang="en-US"/>
          </a:p>
        </p:txBody>
      </p:sp>
    </p:spTree>
    <p:extLst>
      <p:ext uri="{BB962C8B-B14F-4D97-AF65-F5344CB8AC3E}">
        <p14:creationId xmlns:p14="http://schemas.microsoft.com/office/powerpoint/2010/main" val="22563810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章であつかった「傾聴」など、お互いの悩みを共有することで、相談者たちの間にはどのような変化が生じるでしょうか？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ひとつには、語ること、共感してもらうことによって、こころがケアされるという効果があります。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そしてもう一つ、一人でかかえていた悩みの負担感を、分け合うことで軽減させることができます。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・あなたが大切なだれかのために、「話を聞く」ことができると、それは悩んでいるひとの気持ちを楽にすることができます。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・悩みを打ち明け合えるようになると、想像していたよりも気持ちが軽くなったことはないでしょうか。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・ひとりで抱えることが大変な悩みでも、楽に持つことができるようになります。</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・頼るのが苦手という人は、ぜひ自分が「聞き役」にまわってみましょう。すると、自分が大変なときにも、大切な人に悩みを打ち明けやすくなるものです。</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33</a:t>
            </a:fld>
            <a:endParaRPr kumimoji="1" lang="ja-JP" altLang="en-US"/>
          </a:p>
        </p:txBody>
      </p:sp>
    </p:spTree>
    <p:extLst>
      <p:ext uri="{BB962C8B-B14F-4D97-AF65-F5344CB8AC3E}">
        <p14:creationId xmlns:p14="http://schemas.microsoft.com/office/powerpoint/2010/main" val="352774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このスライドでは、</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居場所</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という感覚に向けて、思考を深めます。</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悩みを共有し、その重さを分け合えているという感覚は、居心地の良さにつながります。</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同語反復のようですが、居心地のよい場所は次第に自分の“居場所”だと感じられるようになっていきます。</a:t>
            </a:r>
            <a:endParaRPr lang="en-US" altLang="ja-JP" sz="1100" dirty="0">
              <a:latin typeface="メイリオ" panose="020B0604030504040204" pitchFamily="50" charset="-128"/>
              <a:ea typeface="メイリオ" panose="020B0604030504040204" pitchFamily="50" charset="-128"/>
            </a:endParaRPr>
          </a:p>
          <a:p>
            <a:pPr defTabSz="990752">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居場所</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を見つけるためのヒントをしめしながら、生徒たちが自分の居心地のよさについて意識することを目指します。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居場所</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はひとつとは限りません。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スライドにあるように、様々な人間関係や、社会活動、また趣味の活動のなかでもさまざまな他者と触れあうことができるでしょう。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さまざまな“居場所”が増えることで、こころの健康的な状態を保つ力が大きくなっていきます。</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この力を「レジリエンス」といいます。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また、</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居場所</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が絶対的な考え方ではないことにも配慮したいところです。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ひとりでいた方が心地よい、ひとりで過ごす時間も大切だという人も多くいるでしょう。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また、一見心地よいようでも、実際には危険な関係についての注意についても触れられると良いでしょう。</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・お互いに打ち明け合える仲間は、あなたにとっても相手にとっても、安心できる居心地のいい関係になっていきます。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・ここでは、そのような関係を“居場所”に呼びましょう。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・悩みを抱えたとき、不調に陥ったとき、“居場所”は、あなたの力になってくれます。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・どこが“居場所”になるかは、人によってさまざまです。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・家族やきょうだい、友達、スポーツや部活動、自然や家、読書や美術のような趣味など。もしかするとひとりの時間が大切だという人もいるかもしれません。</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・あなたにとって居心地のいい場所になりそうなのはどこか、考えてみてください。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・ただし、一見心地が良いようで、気を付けた方がよい関係・場所もあります。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　□密室で二人きりになろうとする</a:t>
            </a:r>
          </a:p>
          <a:p>
            <a:r>
              <a:rPr lang="ja-JP" altLang="en-US" sz="1100" dirty="0">
                <a:latin typeface="メイリオ" panose="020B0604030504040204" pitchFamily="50" charset="-128"/>
                <a:ea typeface="メイリオ" panose="020B0604030504040204" pitchFamily="50" charset="-128"/>
              </a:rPr>
              <a:t>　□対等な関係ではない</a:t>
            </a:r>
          </a:p>
          <a:p>
            <a:r>
              <a:rPr lang="ja-JP" altLang="en-US" sz="1100" dirty="0">
                <a:latin typeface="メイリオ" panose="020B0604030504040204" pitchFamily="50" charset="-128"/>
                <a:ea typeface="メイリオ" panose="020B0604030504040204" pitchFamily="50" charset="-128"/>
              </a:rPr>
              <a:t>　□相手にノーと言えない</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という関係は、本心を打ち明け合える関係にはならないので、安心できる“居場所”にはなりません。</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SNS</a:t>
            </a:r>
            <a:r>
              <a:rPr lang="ja-JP" altLang="en-US" sz="1100" dirty="0">
                <a:latin typeface="メイリオ" panose="020B0604030504040204" pitchFamily="50" charset="-128"/>
                <a:ea typeface="メイリオ" panose="020B0604030504040204" pitchFamily="50" charset="-128"/>
              </a:rPr>
              <a:t>やインターネットに“居場所”があるという人も少なくないと思います。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・つながれる仲間がいるのはもちろんすばらしいことです。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・ただし、知らず知らずのうちに、かえって自身を悩ませる関係になっていることもあるようですから、その点にはどうか注意をはらってください。</a:t>
            </a: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34</a:t>
            </a:fld>
            <a:endParaRPr kumimoji="1" lang="ja-JP" altLang="en-US"/>
          </a:p>
        </p:txBody>
      </p:sp>
    </p:spTree>
    <p:extLst>
      <p:ext uri="{BB962C8B-B14F-4D97-AF65-F5344CB8AC3E}">
        <p14:creationId xmlns:p14="http://schemas.microsoft.com/office/powerpoint/2010/main" val="2166811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「４</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　居心地のいい場所をつくる」の項をまとめて、内容の理解について確認します。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・「４</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　居心地のいい場所をつくる」のまとめです。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・ここでは、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　・悩みを打ち明け合えるようになると、そこは、居心地のいい場所になる</a:t>
            </a:r>
          </a:p>
          <a:p>
            <a:r>
              <a:rPr lang="ja-JP" altLang="en-US" sz="1100" dirty="0">
                <a:latin typeface="メイリオ" panose="020B0604030504040204" pitchFamily="50" charset="-128"/>
                <a:ea typeface="メイリオ" panose="020B0604030504040204" pitchFamily="50" charset="-128"/>
              </a:rPr>
              <a:t>　・居心地のいい場所は、安心できる“居場所”になる</a:t>
            </a:r>
          </a:p>
          <a:p>
            <a:r>
              <a:rPr lang="ja-JP" altLang="en-US" sz="1100" dirty="0">
                <a:latin typeface="メイリオ" panose="020B0604030504040204" pitchFamily="50" charset="-128"/>
                <a:ea typeface="メイリオ" panose="020B0604030504040204" pitchFamily="50" charset="-128"/>
              </a:rPr>
              <a:t>　・“居場所”がふえると、あなたも、みんなも気持ちが楽になっていく</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ということを学びました。</a:t>
            </a: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・あなた自身の行動は、あなた自身と、あなたをとりまくみんなを変えていき、どんどん楽にしていきます。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・居心地のいい“居場所”をふやしていく行動をひろげていきましょう。</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35</a:t>
            </a:fld>
            <a:endParaRPr kumimoji="1" lang="ja-JP" altLang="en-US"/>
          </a:p>
        </p:txBody>
      </p:sp>
    </p:spTree>
    <p:extLst>
      <p:ext uri="{BB962C8B-B14F-4D97-AF65-F5344CB8AC3E}">
        <p14:creationId xmlns:p14="http://schemas.microsoft.com/office/powerpoint/2010/main" val="29025657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最後に、悩みや不調のサイン、行動することを改めて振り返り、実際の行動への後押しを行います。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だれかを「助ける」という一歩踏み出した行動は、想像以上に良いことにつながっていくことを感じてもらい、この授業をまとめます。</a:t>
            </a: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メイリオ" panose="020B0604030504040204" pitchFamily="50" charset="-128"/>
                <a:ea typeface="メイリオ" panose="020B0604030504040204" pitchFamily="50" charset="-128"/>
              </a:rPr>
              <a:t>大切なだれかのために行動できた人は、自分がつらくなったとき、「助けて」が言えるようになるという調査結果もありますので、誰かのために行動することは、自分のために行動することでもあることを、ぼんやりとでも感じてもらえるとよりよいと思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・こころの不調は自分や大切なだれか、だれにでもあり、不調はサインであらわれるので、気づくことができます。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・不調のサインに気づいたとき、なにか行動できるだけで、おたがいの気持ちが変化することを実感できると思います。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・気になる大切なだれかに、ちょっとした気づかいをしめすという行動の一歩は、想像以上に良いことにつながっていきます。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・そんなことを思いながら、出来る事からはじめてみてください。</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36</a:t>
            </a:fld>
            <a:endParaRPr kumimoji="1" lang="ja-JP" altLang="en-US"/>
          </a:p>
        </p:txBody>
      </p:sp>
    </p:spTree>
    <p:extLst>
      <p:ext uri="{BB962C8B-B14F-4D97-AF65-F5344CB8AC3E}">
        <p14:creationId xmlns:p14="http://schemas.microsoft.com/office/powerpoint/2010/main" val="36910527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kumimoji="1" lang="ja-JP" altLang="en-US" b="0" dirty="0">
                <a:solidFill>
                  <a:schemeClr val="tx1"/>
                </a:solidFill>
                <a:latin typeface="メイリオ" panose="020B0604030504040204" pitchFamily="50" charset="-128"/>
                <a:ea typeface="メイリオ" panose="020B0604030504040204" pitchFamily="50" charset="-128"/>
              </a:rPr>
              <a:t>＜ガイド＞＜解説＞</a:t>
            </a:r>
            <a:endParaRPr kumimoji="1" lang="en-US" altLang="ja-JP" b="0" dirty="0">
              <a:solidFill>
                <a:schemeClr val="tx1"/>
              </a:solidFill>
              <a:latin typeface="メイリオ" panose="020B0604030504040204" pitchFamily="50" charset="-128"/>
              <a:ea typeface="メイリオ" panose="020B0604030504040204" pitchFamily="50" charset="-128"/>
            </a:endParaRPr>
          </a:p>
          <a:p>
            <a:r>
              <a:rPr kumimoji="1" lang="ja-JP" altLang="en-US" b="0" dirty="0">
                <a:solidFill>
                  <a:schemeClr val="tx1"/>
                </a:solidFill>
                <a:latin typeface="メイリオ" panose="020B0604030504040204" pitchFamily="50" charset="-128"/>
                <a:ea typeface="メイリオ" panose="020B0604030504040204" pitchFamily="50" charset="-128"/>
              </a:rPr>
              <a:t>・以上で、こころの健康授業「うつむいているあの子のことが、このごろすこし気になる」を終わります。</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37</a:t>
            </a:fld>
            <a:endParaRPr kumimoji="1" lang="ja-JP" altLang="en-US"/>
          </a:p>
        </p:txBody>
      </p:sp>
    </p:spTree>
    <p:extLst>
      <p:ext uri="{BB962C8B-B14F-4D97-AF65-F5344CB8AC3E}">
        <p14:creationId xmlns:p14="http://schemas.microsoft.com/office/powerpoint/2010/main" val="406465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このスライドで、授業実施者が自己紹介を行います。自己紹介を適宜ご記入のうえ、ご活用いただければと思います。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本授業（案）は、「こころの悩み」について、生徒たちが自身のこころの動きを振り返りながら、学びを深めるものです。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授業実施者にも、日ごろの生活のなかにさまざまな悩みを抱え、時にはこころの不調があることなど、</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「共感しやすい部分」が開示されることで、生徒たちはより興味をもって授業に取り組めると思います。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日ごろから生徒との交流がある立場の先生方も、ぜひあらためて、自己紹介をしてみてください。</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（自己紹介の必要がない場合は、このページはご削除ください）</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4</a:t>
            </a:fld>
            <a:endParaRPr kumimoji="1" lang="ja-JP" altLang="en-US"/>
          </a:p>
        </p:txBody>
      </p:sp>
    </p:spTree>
    <p:extLst>
      <p:ext uri="{BB962C8B-B14F-4D97-AF65-F5344CB8AC3E}">
        <p14:creationId xmlns:p14="http://schemas.microsoft.com/office/powerpoint/2010/main" val="243970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授業のはじめに、この授業（案）で身につけられる知識を提示します。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ことばにすると何でもないようなことではありますが、生徒たちがこれまでの経験のなかで感じてきたことを言語化する、という意味もあると考えています。</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この時点で少し時間をとって、「こころの不調の時期があった」「悩みを打ち明けることで、気持ちが楽になった」などの経験はなかったか考えてもらうと、</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生徒が実感をもって本論に臨めるかもしれません。</a:t>
            </a: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・この授業で身につけてほしい知識は</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つあります。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つのポイントとは</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①だれもが悩みを持っていて、その内容はさまざま</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②悩みが大きくなると、だれにでもこころの不調があられることがある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③こころの不調にはサインがあり、気づいたときに行動することでこころの不調に対処できることがある</a:t>
            </a: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・自分のことを振り返って、なにか当てはまることはありそうでしょうか？もしあれば、そのときのことを（つらくない範囲で）思い出しながら、今日の授業に参加してください。</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5</a:t>
            </a:fld>
            <a:endParaRPr kumimoji="1" lang="ja-JP" altLang="en-US"/>
          </a:p>
        </p:txBody>
      </p:sp>
    </p:spTree>
    <p:extLst>
      <p:ext uri="{BB962C8B-B14F-4D97-AF65-F5344CB8AC3E}">
        <p14:creationId xmlns:p14="http://schemas.microsoft.com/office/powerpoint/2010/main" val="154176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続いて、この授業（案）における、行動面での目標を提示します。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「周囲の不調に気づいたときに行動するポイントを挙げられる」です。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・この授業で身につけてほしい行動目標は「大切なだれかの不調に気づいたら、行動するポイントを、ひとつ以上挙げられる」です。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・周りで悩んでいる人、こころの不調におちいっている人がいたときに、どんなことができるでしょうか？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・ぜひこの点を意識しながら、今日の授業に参加してください。</a:t>
            </a:r>
          </a:p>
          <a:p>
            <a:endParaRPr lang="ja-JP" altLang="en-US"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6</a:t>
            </a:fld>
            <a:endParaRPr kumimoji="1" lang="ja-JP" altLang="en-US"/>
          </a:p>
        </p:txBody>
      </p:sp>
    </p:spTree>
    <p:extLst>
      <p:ext uri="{BB962C8B-B14F-4D97-AF65-F5344CB8AC3E}">
        <p14:creationId xmlns:p14="http://schemas.microsoft.com/office/powerpoint/2010/main" val="1023009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b="0" dirty="0">
                <a:latin typeface="メイリオ" panose="020B0604030504040204" pitchFamily="50" charset="-128"/>
                <a:ea typeface="メイリオ" panose="020B0604030504040204" pitchFamily="50" charset="-128"/>
              </a:rPr>
              <a:t>＜ガイド＞＜解説＞</a:t>
            </a:r>
            <a:endParaRPr lang="en-US" altLang="ja-JP" sz="1100" b="0" dirty="0">
              <a:latin typeface="メイリオ" panose="020B0604030504040204" pitchFamily="50" charset="-128"/>
              <a:ea typeface="メイリオ" panose="020B0604030504040204" pitchFamily="50" charset="-128"/>
            </a:endParaRPr>
          </a:p>
          <a:p>
            <a:pPr>
              <a:lnSpc>
                <a:spcPct val="150000"/>
              </a:lnSpc>
            </a:pPr>
            <a:r>
              <a:rPr lang="ja-JP" altLang="en-US" sz="1100" b="0" dirty="0">
                <a:latin typeface="メイリオ" panose="020B0604030504040204" pitchFamily="50" charset="-128"/>
                <a:ea typeface="メイリオ" panose="020B0604030504040204" pitchFamily="50" charset="-128"/>
              </a:rPr>
              <a:t>・２．悩みとこころの不調では、悩みは誰もがもつものであること、ときに訪れるこころの不調がありふれたものであることを確認します。</a:t>
            </a:r>
            <a:endParaRPr lang="en-US" altLang="ja-JP" sz="1100" b="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7</a:t>
            </a:fld>
            <a:endParaRPr kumimoji="1" lang="ja-JP" altLang="en-US"/>
          </a:p>
        </p:txBody>
      </p:sp>
    </p:spTree>
    <p:extLst>
      <p:ext uri="{BB962C8B-B14F-4D97-AF65-F5344CB8AC3E}">
        <p14:creationId xmlns:p14="http://schemas.microsoft.com/office/powerpoint/2010/main" val="2296354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まずは、悩みは誰にでも生じうる、ありふれたものだという前提を共有します。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高校生にとって「よくある悩み」について、</a:t>
            </a:r>
            <a:r>
              <a:rPr lang="en-US" altLang="ja-JP" sz="1100" dirty="0">
                <a:latin typeface="メイリオ" panose="020B0604030504040204" pitchFamily="50" charset="-128"/>
                <a:ea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rPr>
              <a:t>つのアニメーションを用意しました。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授業を受ける生徒たちの実情や、授業の時間配分にあわせて、適切なものをご選択ください。</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（すべて再生いただいても大丈夫です）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＜解説＞</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・これから、高校生によくあるとされる、色々な悩みについてのアニメーションを見てみます。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・自分自身に当てはまる、共感できるところはないか、気をつけながら視聴してください。</a:t>
            </a:r>
            <a:endParaRPr lang="en-US" altLang="ja-JP" sz="1100" dirty="0">
              <a:latin typeface="メイリオ" panose="020B0604030504040204" pitchFamily="50" charset="-128"/>
              <a:ea typeface="メイリオ" panose="020B0604030504040204" pitchFamily="50" charset="-128"/>
            </a:endParaRPr>
          </a:p>
          <a:p>
            <a:pPr defTabSz="990752">
              <a:defRPr/>
            </a:pPr>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rPr>
              <a:t>つ目のアニメーションは、</a:t>
            </a:r>
            <a:r>
              <a:rPr lang="en-US" altLang="ja-JP" sz="1100" dirty="0">
                <a:latin typeface="メイリオ" panose="020B0604030504040204" pitchFamily="50" charset="-128"/>
                <a:ea typeface="メイリオ" panose="020B0604030504040204" pitchFamily="50" charset="-128"/>
              </a:rPr>
              <a:t>CASE1</a:t>
            </a:r>
            <a:r>
              <a:rPr lang="ja-JP" altLang="en-US" sz="1100" dirty="0">
                <a:latin typeface="メイリオ" panose="020B0604030504040204" pitchFamily="50" charset="-128"/>
                <a:ea typeface="メイリオ" panose="020B0604030504040204" pitchFamily="50" charset="-128"/>
              </a:rPr>
              <a:t>「親がいろいろ言ってくる</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」です</a:t>
            </a:r>
            <a:endParaRPr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8</a:t>
            </a:fld>
            <a:endParaRPr kumimoji="1" lang="ja-JP" altLang="en-US"/>
          </a:p>
        </p:txBody>
      </p:sp>
    </p:spTree>
    <p:extLst>
      <p:ext uri="{BB962C8B-B14F-4D97-AF65-F5344CB8AC3E}">
        <p14:creationId xmlns:p14="http://schemas.microsoft.com/office/powerpoint/2010/main" val="704445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98488"/>
            <a:ext cx="6140450" cy="3454400"/>
          </a:xfrm>
        </p:spPr>
      </p:sp>
      <p:sp>
        <p:nvSpPr>
          <p:cNvPr id="3" name="ノート プレースホルダー 2"/>
          <p:cNvSpPr>
            <a:spLocks noGrp="1"/>
          </p:cNvSpPr>
          <p:nvPr>
            <p:ph type="body" idx="1"/>
          </p:nvPr>
        </p:nvSpPr>
        <p:spPr/>
        <p:txBody>
          <a:bodyPr/>
          <a:lstStyle/>
          <a:p>
            <a:r>
              <a:rPr lang="ja-JP" altLang="en-US" sz="1100" dirty="0">
                <a:latin typeface="メイリオ" panose="020B0604030504040204" pitchFamily="50" charset="-128"/>
                <a:ea typeface="メイリオ" panose="020B0604030504040204" pitchFamily="50" charset="-128"/>
              </a:rPr>
              <a:t>＜ガイド＞</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動画の上にマウスを置くと下部に表示される再生バーの左端にある再生ボタンで、再生できます。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ボリュームは再生バーの右端にあるスピーカーマークで調整できます。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パソコン本体のボリューム設定でも調整できます。</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セリフなどの音声は入っていませんが、</a:t>
            </a:r>
            <a:r>
              <a:rPr lang="en-US" altLang="ja-JP" sz="1100" dirty="0">
                <a:latin typeface="メイリオ" panose="020B0604030504040204" pitchFamily="50" charset="-128"/>
                <a:ea typeface="メイリオ" panose="020B0604030504040204" pitchFamily="50" charset="-128"/>
              </a:rPr>
              <a:t>BGM</a:t>
            </a:r>
            <a:r>
              <a:rPr lang="ja-JP" altLang="en-US" sz="1100" dirty="0">
                <a:latin typeface="メイリオ" panose="020B0604030504040204" pitchFamily="50" charset="-128"/>
                <a:ea typeface="メイリオ" panose="020B0604030504040204" pitchFamily="50" charset="-128"/>
              </a:rPr>
              <a:t>が流れます。</a:t>
            </a:r>
            <a:endParaRPr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＜シナリオ概要＞</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・高校</a:t>
            </a:r>
            <a:r>
              <a:rPr lang="en-US" altLang="ja-JP" sz="1100" dirty="0">
                <a:latin typeface="メイリオ" panose="020B0604030504040204" pitchFamily="50" charset="-128"/>
                <a:ea typeface="メイリオ" panose="020B0604030504040204" pitchFamily="50" charset="-128"/>
              </a:rPr>
              <a:t>2</a:t>
            </a:r>
            <a:r>
              <a:rPr lang="ja-JP" altLang="en-US" sz="1100" dirty="0">
                <a:latin typeface="メイリオ" panose="020B0604030504040204" pitchFamily="50" charset="-128"/>
                <a:ea typeface="メイリオ" panose="020B0604030504040204" pitchFamily="50" charset="-128"/>
              </a:rPr>
              <a:t>年になって、そろそろ進路について考える時期だ。</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・どうやらクラスのみんなも、進学・就職、いろいろと考えはじめているみたいだ。</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・でも部活の責任も増えてきたし、バイトも忙しいし、ゆっくり考える時間がとりにくい。</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・どうにもならずに焦ってしまう。</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・親は、進路は早く決めた方がいいと急かしてくる。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・「早く決めなきゃいけない」「ほかの子はもう決めている」とかいろいろ言ってくる。</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・そんなことはわかってるけれど</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a:t>
            </a:r>
          </a:p>
        </p:txBody>
      </p:sp>
      <p:sp>
        <p:nvSpPr>
          <p:cNvPr id="4" name="スライド番号プレースホルダー 3"/>
          <p:cNvSpPr>
            <a:spLocks noGrp="1"/>
          </p:cNvSpPr>
          <p:nvPr>
            <p:ph type="sldNum" sz="quarter" idx="5"/>
          </p:nvPr>
        </p:nvSpPr>
        <p:spPr/>
        <p:txBody>
          <a:bodyPr/>
          <a:lstStyle/>
          <a:p>
            <a:fld id="{FF67DF88-2180-493F-9DF5-A1D6AB94527C}" type="slidenum">
              <a:rPr kumimoji="1" lang="ja-JP" altLang="en-US" smtClean="0"/>
              <a:t>9</a:t>
            </a:fld>
            <a:endParaRPr kumimoji="1" lang="ja-JP" altLang="en-US"/>
          </a:p>
        </p:txBody>
      </p:sp>
    </p:spTree>
    <p:extLst>
      <p:ext uri="{BB962C8B-B14F-4D97-AF65-F5344CB8AC3E}">
        <p14:creationId xmlns:p14="http://schemas.microsoft.com/office/powerpoint/2010/main" val="2406535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ja-JP" altLang="en-US"/>
              <a:t>マスター タイトルの書式設定</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5" name="Footer Placeholder 4"/>
          <p:cNvSpPr>
            <a:spLocks noGrp="1"/>
          </p:cNvSpPr>
          <p:nvPr>
            <p:ph type="ftr" sz="quarter" idx="11"/>
          </p:nvPr>
        </p:nvSpPr>
        <p:spPr>
          <a:xfrm>
            <a:off x="2416500" y="329307"/>
            <a:ext cx="4973915" cy="309201"/>
          </a:xfrm>
        </p:spPr>
        <p:txBody>
          <a:bodyPr/>
          <a:lstStyle/>
          <a:p>
            <a:endParaRPr kumimoji="1" lang="ja-JP" altLang="en-US"/>
          </a:p>
        </p:txBody>
      </p:sp>
      <p:sp>
        <p:nvSpPr>
          <p:cNvPr id="6" name="Slide Number Placeholder 5"/>
          <p:cNvSpPr>
            <a:spLocks noGrp="1"/>
          </p:cNvSpPr>
          <p:nvPr>
            <p:ph type="sldNum" sz="quarter" idx="12"/>
          </p:nvPr>
        </p:nvSpPr>
        <p:spPr>
          <a:xfrm>
            <a:off x="1437664" y="798973"/>
            <a:ext cx="811019" cy="503578"/>
          </a:xfrm>
        </p:spPr>
        <p:txBody>
          <a:bodyPr/>
          <a:lstStyle/>
          <a:p>
            <a:fld id="{6821575C-A8CC-40AA-B7A3-357678670780}" type="slidenum">
              <a:rPr kumimoji="1" lang="ja-JP" altLang="en-US" smtClean="0"/>
              <a:t>‹#›</a:t>
            </a:fld>
            <a:endParaRPr kumimoji="1" lang="ja-JP" altLang="en-US"/>
          </a:p>
        </p:txBody>
      </p:sp>
      <p:pic>
        <p:nvPicPr>
          <p:cNvPr id="7" name="図 6">
            <a:extLst>
              <a:ext uri="{FF2B5EF4-FFF2-40B4-BE49-F238E27FC236}">
                <a16:creationId xmlns:a16="http://schemas.microsoft.com/office/drawing/2014/main" id="{12D9DF22-80FF-C740-9E7F-03E375DE62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57471"/>
            <a:ext cx="2631954" cy="3888675"/>
          </a:xfrm>
          <a:prstGeom prst="rect">
            <a:avLst/>
          </a:prstGeom>
        </p:spPr>
      </p:pic>
    </p:spTree>
    <p:extLst>
      <p:ext uri="{BB962C8B-B14F-4D97-AF65-F5344CB8AC3E}">
        <p14:creationId xmlns:p14="http://schemas.microsoft.com/office/powerpoint/2010/main" val="11391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8670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3041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4272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0092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9255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447191" y="2824269"/>
            <a:ext cx="4645152" cy="26444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12362" y="2821491"/>
            <a:ext cx="4645152" cy="26373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86242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9811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spTree>
    <p:extLst>
      <p:ext uri="{BB962C8B-B14F-4D97-AF65-F5344CB8AC3E}">
        <p14:creationId xmlns:p14="http://schemas.microsoft.com/office/powerpoint/2010/main" val="200118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38CAB5D-3E54-4EA6-B700-8805FD3DAB10}" type="datetimeFigureOut">
              <a:rPr kumimoji="1" lang="ja-JP" altLang="en-US" smtClean="0"/>
              <a:t>2026/2/16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3437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38CAB5D-3E54-4EA6-B700-8805FD3DAB10}" type="datetimeFigureOut">
              <a:rPr kumimoji="1" lang="ja-JP" altLang="en-US" smtClean="0"/>
              <a:t>2026/2/16</a:t>
            </a:fld>
            <a:endParaRPr kumimoji="1" lang="ja-JP" altLang="en-US"/>
          </a:p>
        </p:txBody>
      </p:sp>
      <p:sp>
        <p:nvSpPr>
          <p:cNvPr id="6" name="Footer Placeholder 5"/>
          <p:cNvSpPr>
            <a:spLocks noGrp="1"/>
          </p:cNvSpPr>
          <p:nvPr>
            <p:ph type="ftr" sz="quarter" idx="11"/>
          </p:nvPr>
        </p:nvSpPr>
        <p:spPr>
          <a:xfrm>
            <a:off x="1447382" y="318640"/>
            <a:ext cx="5541004" cy="320931"/>
          </a:xfrm>
        </p:spPr>
        <p:txBody>
          <a:bodyPr/>
          <a:lstStyle/>
          <a:p>
            <a:endParaRPr kumimoji="1" lang="ja-JP" altLang="en-US"/>
          </a:p>
        </p:txBody>
      </p:sp>
      <p:sp>
        <p:nvSpPr>
          <p:cNvPr id="7" name="Slide Number Placeholder 6"/>
          <p:cNvSpPr>
            <a:spLocks noGrp="1"/>
          </p:cNvSpPr>
          <p:nvPr>
            <p:ph type="sldNum" sz="quarter" idx="12"/>
          </p:nvPr>
        </p:nvSpPr>
        <p:spPr/>
        <p:txBody>
          <a:bodyPr/>
          <a:lstStyle/>
          <a:p>
            <a:fld id="{6821575C-A8CC-40AA-B7A3-357678670780}" type="slidenum">
              <a:rPr kumimoji="1" lang="ja-JP" altLang="en-US" smtClean="0"/>
              <a:t>‹#›</a:t>
            </a:fld>
            <a:endParaRPr kumimoji="1" lang="ja-JP"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800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87051D1-F26E-9348-8498-FB5F607EF0D4}"/>
              </a:ext>
            </a:extLst>
          </p:cNvPr>
          <p:cNvPicPr>
            <a:picLocks noChangeAspect="1"/>
          </p:cNvPicPr>
          <p:nvPr userDrawn="1"/>
        </p:nvPicPr>
        <p:blipFill>
          <a:blip r:embed="rId13"/>
          <a:stretch>
            <a:fillRect/>
          </a:stretch>
        </p:blipFill>
        <p:spPr>
          <a:xfrm>
            <a:off x="0" y="3255026"/>
            <a:ext cx="12192000" cy="3602974"/>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38CAB5D-3E54-4EA6-B700-8805FD3DAB10}" type="datetimeFigureOut">
              <a:rPr kumimoji="1" lang="ja-JP" altLang="en-US" smtClean="0"/>
              <a:t>2026/2/16</a:t>
            </a:fld>
            <a:endParaRPr kumimoji="1" lang="ja-JP"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821575C-A8CC-40AA-B7A3-357678670780}" type="slidenum">
              <a:rPr kumimoji="1" lang="ja-JP" altLang="en-US" smtClean="0"/>
              <a:t>‹#›</a:t>
            </a:fld>
            <a:endParaRPr kumimoji="1" lang="ja-JP" altLang="en-US"/>
          </a:p>
        </p:txBody>
      </p:sp>
    </p:spTree>
    <p:extLst>
      <p:ext uri="{BB962C8B-B14F-4D97-AF65-F5344CB8AC3E}">
        <p14:creationId xmlns:p14="http://schemas.microsoft.com/office/powerpoint/2010/main" val="71812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3.emf"/><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9.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emf"/><Relationship Id="rId9" Type="http://schemas.openxmlformats.org/officeDocument/2006/relationships/image" Target="../media/image30.svg"/></Relationships>
</file>

<file path=ppt/slides/_rels/slide3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2.emf"/></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6.emf"/><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E19E1493-03C5-4011-AE45-C3F3D4E359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30440" y="1318413"/>
            <a:ext cx="8089637" cy="5125247"/>
          </a:xfrm>
          <a:prstGeom prst="rect">
            <a:avLst/>
          </a:prstGeom>
          <a:ln>
            <a:noFill/>
          </a:ln>
          <a:effectLst>
            <a:outerShdw blurRad="76200" dir="13500000" sy="23000" kx="1200000" algn="br" rotWithShape="0">
              <a:prstClr val="black">
                <a:alpha val="20000"/>
              </a:prstClr>
            </a:outerShdw>
          </a:effectLst>
        </p:spPr>
      </p:pic>
      <p:sp>
        <p:nvSpPr>
          <p:cNvPr id="4" name="正方形/長方形 3">
            <a:extLst>
              <a:ext uri="{FF2B5EF4-FFF2-40B4-BE49-F238E27FC236}">
                <a16:creationId xmlns:a16="http://schemas.microsoft.com/office/drawing/2014/main" id="{73393804-36CD-DF48-BFFE-30D6B01A1CDC}"/>
              </a:ext>
            </a:extLst>
          </p:cNvPr>
          <p:cNvSpPr/>
          <p:nvPr/>
        </p:nvSpPr>
        <p:spPr>
          <a:xfrm>
            <a:off x="718157" y="768180"/>
            <a:ext cx="1644797" cy="22517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619A570-E8D9-4F3C-89CB-10932315B581}"/>
              </a:ext>
            </a:extLst>
          </p:cNvPr>
          <p:cNvSpPr txBox="1"/>
          <p:nvPr/>
        </p:nvSpPr>
        <p:spPr>
          <a:xfrm>
            <a:off x="718157" y="799578"/>
            <a:ext cx="2680322" cy="931569"/>
          </a:xfrm>
          <a:prstGeom prst="rect">
            <a:avLst/>
          </a:prstGeom>
          <a:solidFill>
            <a:schemeClr val="bg1"/>
          </a:solidFill>
        </p:spPr>
        <p:txBody>
          <a:bodyPr wrap="none" lIns="108000" tIns="72000" rIns="108000" bIns="180000" rtlCol="0" anchor="ctr" anchorCtr="1">
            <a:spAutoFit/>
          </a:bodyPr>
          <a:lstStyle/>
          <a:p>
            <a:r>
              <a:rPr lang="ja-JP" altLang="en-US" sz="2000" b="1" dirty="0">
                <a:latin typeface="+mn-ea"/>
              </a:rPr>
              <a:t>高等学校</a:t>
            </a:r>
            <a:endParaRPr lang="en-US" altLang="ja-JP" sz="2000" b="1" dirty="0">
              <a:latin typeface="+mn-ea"/>
            </a:endParaRPr>
          </a:p>
          <a:p>
            <a:r>
              <a:rPr kumimoji="1" lang="ja-JP" altLang="en-US" sz="2400" b="1" dirty="0">
                <a:latin typeface="+mn-ea"/>
              </a:rPr>
              <a:t>こころの健康授業</a:t>
            </a:r>
            <a:endParaRPr kumimoji="1" lang="en-US" altLang="ja-JP" sz="2400" b="1" dirty="0">
              <a:latin typeface="+mn-ea"/>
            </a:endParaRPr>
          </a:p>
        </p:txBody>
      </p:sp>
      <p:pic>
        <p:nvPicPr>
          <p:cNvPr id="5" name="図 4">
            <a:extLst>
              <a:ext uri="{FF2B5EF4-FFF2-40B4-BE49-F238E27FC236}">
                <a16:creationId xmlns:a16="http://schemas.microsoft.com/office/drawing/2014/main" id="{353F3C01-FF97-854C-926A-A68875E22A8D}"/>
              </a:ext>
            </a:extLst>
          </p:cNvPr>
          <p:cNvPicPr>
            <a:picLocks noChangeAspect="1"/>
          </p:cNvPicPr>
          <p:nvPr/>
        </p:nvPicPr>
        <p:blipFill>
          <a:blip r:embed="rId4"/>
          <a:stretch>
            <a:fillRect/>
          </a:stretch>
        </p:blipFill>
        <p:spPr>
          <a:xfrm>
            <a:off x="5054600" y="414340"/>
            <a:ext cx="2082800" cy="228600"/>
          </a:xfrm>
          <a:prstGeom prst="rect">
            <a:avLst/>
          </a:prstGeom>
        </p:spPr>
      </p:pic>
      <p:sp>
        <p:nvSpPr>
          <p:cNvPr id="6" name="テキスト ボックス 5">
            <a:extLst>
              <a:ext uri="{FF2B5EF4-FFF2-40B4-BE49-F238E27FC236}">
                <a16:creationId xmlns:a16="http://schemas.microsoft.com/office/drawing/2014/main" id="{54117631-B631-1A46-8A43-DACBC30C7FE7}"/>
              </a:ext>
            </a:extLst>
          </p:cNvPr>
          <p:cNvSpPr txBox="1"/>
          <p:nvPr/>
        </p:nvSpPr>
        <p:spPr>
          <a:xfrm>
            <a:off x="4730633" y="5957180"/>
            <a:ext cx="647934" cy="307777"/>
          </a:xfrm>
          <a:prstGeom prst="rect">
            <a:avLst/>
          </a:prstGeom>
          <a:solidFill>
            <a:schemeClr val="bg1"/>
          </a:solidFill>
          <a:ln>
            <a:noFill/>
          </a:ln>
        </p:spPr>
        <p:txBody>
          <a:bodyPr wrap="none" rtlCol="0">
            <a:spAutoFit/>
          </a:bodyPr>
          <a:lstStyle/>
          <a:p>
            <a:r>
              <a:rPr kumimoji="1" lang="en-US" altLang="ja-JP" sz="1400" dirty="0" err="1">
                <a:latin typeface="+mn-ea"/>
              </a:rPr>
              <a:t>natsu</a:t>
            </a:r>
            <a:endParaRPr kumimoji="1" lang="ja-JP" altLang="en-US" sz="1400">
              <a:latin typeface="+mn-ea"/>
            </a:endParaRPr>
          </a:p>
        </p:txBody>
      </p:sp>
      <p:sp>
        <p:nvSpPr>
          <p:cNvPr id="11" name="テキスト ボックス 10">
            <a:extLst>
              <a:ext uri="{FF2B5EF4-FFF2-40B4-BE49-F238E27FC236}">
                <a16:creationId xmlns:a16="http://schemas.microsoft.com/office/drawing/2014/main" id="{865D645E-57CB-874A-B8BC-7C8D0C253AC1}"/>
              </a:ext>
            </a:extLst>
          </p:cNvPr>
          <p:cNvSpPr txBox="1"/>
          <p:nvPr/>
        </p:nvSpPr>
        <p:spPr>
          <a:xfrm>
            <a:off x="10778348" y="5812324"/>
            <a:ext cx="644728" cy="307777"/>
          </a:xfrm>
          <a:prstGeom prst="rect">
            <a:avLst/>
          </a:prstGeom>
          <a:solidFill>
            <a:schemeClr val="bg1"/>
          </a:solidFill>
          <a:ln>
            <a:noFill/>
          </a:ln>
        </p:spPr>
        <p:txBody>
          <a:bodyPr wrap="none" rtlCol="0">
            <a:spAutoFit/>
          </a:bodyPr>
          <a:lstStyle/>
          <a:p>
            <a:r>
              <a:rPr kumimoji="1" lang="en-US" altLang="ja-JP" sz="1400" dirty="0" err="1">
                <a:latin typeface="+mn-ea"/>
              </a:rPr>
              <a:t>shota</a:t>
            </a:r>
            <a:endParaRPr kumimoji="1" lang="ja-JP" altLang="en-US" sz="1400">
              <a:latin typeface="+mn-ea"/>
            </a:endParaRPr>
          </a:p>
        </p:txBody>
      </p:sp>
      <p:sp>
        <p:nvSpPr>
          <p:cNvPr id="10" name="テキスト ボックス 9">
            <a:extLst>
              <a:ext uri="{FF2B5EF4-FFF2-40B4-BE49-F238E27FC236}">
                <a16:creationId xmlns:a16="http://schemas.microsoft.com/office/drawing/2014/main" id="{AD566E64-2ECF-1743-BE8A-A89E464CF30C}"/>
              </a:ext>
            </a:extLst>
          </p:cNvPr>
          <p:cNvSpPr txBox="1"/>
          <p:nvPr/>
        </p:nvSpPr>
        <p:spPr>
          <a:xfrm>
            <a:off x="8028252" y="3999761"/>
            <a:ext cx="718466" cy="307777"/>
          </a:xfrm>
          <a:prstGeom prst="rect">
            <a:avLst/>
          </a:prstGeom>
          <a:solidFill>
            <a:schemeClr val="bg1"/>
          </a:solidFill>
          <a:ln>
            <a:noFill/>
          </a:ln>
        </p:spPr>
        <p:txBody>
          <a:bodyPr wrap="none" rtlCol="0">
            <a:spAutoFit/>
          </a:bodyPr>
          <a:lstStyle/>
          <a:p>
            <a:r>
              <a:rPr kumimoji="1" lang="en-US" altLang="ja-JP" sz="1400" dirty="0" err="1">
                <a:latin typeface="+mn-ea"/>
              </a:rPr>
              <a:t>misaki</a:t>
            </a:r>
            <a:endParaRPr kumimoji="1" lang="ja-JP" altLang="en-US" sz="1400">
              <a:latin typeface="+mn-ea"/>
            </a:endParaRPr>
          </a:p>
        </p:txBody>
      </p:sp>
      <p:grpSp>
        <p:nvGrpSpPr>
          <p:cNvPr id="14" name="グループ化 13">
            <a:extLst>
              <a:ext uri="{FF2B5EF4-FFF2-40B4-BE49-F238E27FC236}">
                <a16:creationId xmlns:a16="http://schemas.microsoft.com/office/drawing/2014/main" id="{7010E11E-DABE-764F-B4EC-646ABF048FF3}"/>
              </a:ext>
            </a:extLst>
          </p:cNvPr>
          <p:cNvGrpSpPr/>
          <p:nvPr/>
        </p:nvGrpSpPr>
        <p:grpSpPr>
          <a:xfrm>
            <a:off x="718157" y="1199397"/>
            <a:ext cx="5969000" cy="1625600"/>
            <a:chOff x="718157" y="1536396"/>
            <a:chExt cx="5969000" cy="1625600"/>
          </a:xfrm>
        </p:grpSpPr>
        <p:pic>
          <p:nvPicPr>
            <p:cNvPr id="12" name="図 11">
              <a:extLst>
                <a:ext uri="{FF2B5EF4-FFF2-40B4-BE49-F238E27FC236}">
                  <a16:creationId xmlns:a16="http://schemas.microsoft.com/office/drawing/2014/main" id="{553D55BC-8C2D-BA45-801C-018E83218A72}"/>
                </a:ext>
              </a:extLst>
            </p:cNvPr>
            <p:cNvPicPr>
              <a:picLocks noChangeAspect="1"/>
            </p:cNvPicPr>
            <p:nvPr/>
          </p:nvPicPr>
          <p:blipFill>
            <a:blip r:embed="rId5"/>
            <a:stretch>
              <a:fillRect/>
            </a:stretch>
          </p:blipFill>
          <p:spPr>
            <a:xfrm>
              <a:off x="718157" y="1536396"/>
              <a:ext cx="5969000" cy="1625600"/>
            </a:xfrm>
            <a:prstGeom prst="rect">
              <a:avLst/>
            </a:prstGeom>
            <a:effectLst>
              <a:outerShdw blurRad="50800" dist="38100" dir="2700000" algn="tl" rotWithShape="0">
                <a:prstClr val="black">
                  <a:alpha val="40000"/>
                </a:prstClr>
              </a:outerShdw>
            </a:effectLst>
          </p:spPr>
        </p:pic>
        <p:pic>
          <p:nvPicPr>
            <p:cNvPr id="7" name="図 6">
              <a:extLst>
                <a:ext uri="{FF2B5EF4-FFF2-40B4-BE49-F238E27FC236}">
                  <a16:creationId xmlns:a16="http://schemas.microsoft.com/office/drawing/2014/main" id="{53AAA0D5-F1C0-DD43-A3F7-552CB4019009}"/>
                </a:ext>
              </a:extLst>
            </p:cNvPr>
            <p:cNvPicPr>
              <a:picLocks noChangeAspect="1"/>
            </p:cNvPicPr>
            <p:nvPr/>
          </p:nvPicPr>
          <p:blipFill>
            <a:blip r:embed="rId6"/>
            <a:stretch>
              <a:fillRect/>
            </a:stretch>
          </p:blipFill>
          <p:spPr>
            <a:xfrm>
              <a:off x="759632" y="1568146"/>
              <a:ext cx="5892800" cy="1562100"/>
            </a:xfrm>
            <a:prstGeom prst="rect">
              <a:avLst/>
            </a:prstGeom>
            <a:effectLst/>
          </p:spPr>
        </p:pic>
      </p:grpSp>
    </p:spTree>
    <p:extLst>
      <p:ext uri="{BB962C8B-B14F-4D97-AF65-F5344CB8AC3E}">
        <p14:creationId xmlns:p14="http://schemas.microsoft.com/office/powerpoint/2010/main" val="2144252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11A25E3-D029-8D48-A5CF-D614D60999F4}"/>
              </a:ext>
            </a:extLst>
          </p:cNvPr>
          <p:cNvSpPr txBox="1"/>
          <p:nvPr/>
        </p:nvSpPr>
        <p:spPr>
          <a:xfrm>
            <a:off x="2716709" y="3623555"/>
            <a:ext cx="6973384" cy="830997"/>
          </a:xfrm>
          <a:prstGeom prst="rect">
            <a:avLst/>
          </a:prstGeom>
          <a:noFill/>
        </p:spPr>
        <p:txBody>
          <a:bodyPr wrap="none" rtlCol="0">
            <a:spAutoFit/>
          </a:bodyPr>
          <a:lstStyle/>
          <a:p>
            <a:r>
              <a:rPr kumimoji="1" lang="ja-JP" altLang="en-US" sz="4800">
                <a:solidFill>
                  <a:schemeClr val="bg2">
                    <a:lumMod val="25000"/>
                  </a:schemeClr>
                </a:solidFill>
                <a:latin typeface="HGPSoeiKakugothicUB" panose="020B0900000000000000" pitchFamily="34" charset="-128"/>
                <a:ea typeface="HGPSoeiKakugothicUB" panose="020B0900000000000000" pitchFamily="34" charset="-128"/>
              </a:rPr>
              <a:t>いろいろ考えて眠れない</a:t>
            </a:r>
            <a:r>
              <a:rPr kumimoji="1" lang="en-US" altLang="ja-JP" sz="48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4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7" name="グループ化 6">
            <a:extLst>
              <a:ext uri="{FF2B5EF4-FFF2-40B4-BE49-F238E27FC236}">
                <a16:creationId xmlns:a16="http://schemas.microsoft.com/office/drawing/2014/main" id="{3CB44D5C-7FDE-4B42-8A3C-CEA72665C223}"/>
              </a:ext>
            </a:extLst>
          </p:cNvPr>
          <p:cNvGrpSpPr/>
          <p:nvPr/>
        </p:nvGrpSpPr>
        <p:grpSpPr>
          <a:xfrm>
            <a:off x="0" y="0"/>
            <a:ext cx="5273855" cy="2628900"/>
            <a:chOff x="0" y="0"/>
            <a:chExt cx="5273855" cy="2628900"/>
          </a:xfrm>
        </p:grpSpPr>
        <p:pic>
          <p:nvPicPr>
            <p:cNvPr id="11" name="図 10">
              <a:extLst>
                <a:ext uri="{FF2B5EF4-FFF2-40B4-BE49-F238E27FC236}">
                  <a16:creationId xmlns:a16="http://schemas.microsoft.com/office/drawing/2014/main" id="{396D5C63-9A98-4946-BB70-496D0780DC26}"/>
                </a:ext>
              </a:extLst>
            </p:cNvPr>
            <p:cNvPicPr>
              <a:picLocks noChangeAspect="1"/>
            </p:cNvPicPr>
            <p:nvPr/>
          </p:nvPicPr>
          <p:blipFill>
            <a:blip r:embed="rId3"/>
            <a:stretch>
              <a:fillRect/>
            </a:stretch>
          </p:blipFill>
          <p:spPr>
            <a:xfrm>
              <a:off x="0" y="0"/>
              <a:ext cx="2628900" cy="2628900"/>
            </a:xfrm>
            <a:prstGeom prst="rect">
              <a:avLst/>
            </a:prstGeom>
          </p:spPr>
        </p:pic>
        <p:sp>
          <p:nvSpPr>
            <p:cNvPr id="12" name="テキスト ボックス 11">
              <a:extLst>
                <a:ext uri="{FF2B5EF4-FFF2-40B4-BE49-F238E27FC236}">
                  <a16:creationId xmlns:a16="http://schemas.microsoft.com/office/drawing/2014/main" id="{66732A66-E715-4E4B-978D-7FF8FE54A9AC}"/>
                </a:ext>
              </a:extLst>
            </p:cNvPr>
            <p:cNvSpPr txBox="1"/>
            <p:nvPr/>
          </p:nvSpPr>
          <p:spPr>
            <a:xfrm>
              <a:off x="1128168" y="929730"/>
              <a:ext cx="4145687"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こんなことない？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grpSp>
        <p:nvGrpSpPr>
          <p:cNvPr id="13" name="グループ化 12">
            <a:extLst>
              <a:ext uri="{FF2B5EF4-FFF2-40B4-BE49-F238E27FC236}">
                <a16:creationId xmlns:a16="http://schemas.microsoft.com/office/drawing/2014/main" id="{82111048-B804-D94C-9F56-2D58342B6A6A}"/>
              </a:ext>
            </a:extLst>
          </p:cNvPr>
          <p:cNvGrpSpPr/>
          <p:nvPr/>
        </p:nvGrpSpPr>
        <p:grpSpPr>
          <a:xfrm>
            <a:off x="2801855" y="2628900"/>
            <a:ext cx="2299044" cy="800100"/>
            <a:chOff x="2801855" y="2628900"/>
            <a:chExt cx="2299044" cy="800100"/>
          </a:xfrm>
        </p:grpSpPr>
        <p:sp>
          <p:nvSpPr>
            <p:cNvPr id="14" name="直方体 13">
              <a:extLst>
                <a:ext uri="{FF2B5EF4-FFF2-40B4-BE49-F238E27FC236}">
                  <a16:creationId xmlns:a16="http://schemas.microsoft.com/office/drawing/2014/main" id="{AD095A22-73E9-B344-9A1E-205B86BE9EE8}"/>
                </a:ext>
              </a:extLst>
            </p:cNvPr>
            <p:cNvSpPr/>
            <p:nvPr/>
          </p:nvSpPr>
          <p:spPr>
            <a:xfrm>
              <a:off x="2801855" y="2628900"/>
              <a:ext cx="2299044" cy="800100"/>
            </a:xfrm>
            <a:prstGeom prst="cube">
              <a:avLst>
                <a:gd name="adj" fmla="val 18277"/>
              </a:avLst>
            </a:prstGeom>
            <a:pattFill prst="wdDnDiag">
              <a:fgClr>
                <a:srgbClr val="FFFF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FBBCB17E-D27C-CC46-9D41-37B54AE0E7F3}"/>
                </a:ext>
              </a:extLst>
            </p:cNvPr>
            <p:cNvSpPr txBox="1"/>
            <p:nvPr/>
          </p:nvSpPr>
          <p:spPr>
            <a:xfrm>
              <a:off x="3096816" y="2844225"/>
              <a:ext cx="1651414" cy="584775"/>
            </a:xfrm>
            <a:prstGeom prst="rect">
              <a:avLst/>
            </a:prstGeom>
            <a:noFill/>
          </p:spPr>
          <p:txBody>
            <a:bodyPr wrap="none" rtlCol="0">
              <a:spAutoFit/>
            </a:bodyPr>
            <a:lstStyle/>
            <a:p>
              <a:r>
                <a:rPr kumimoji="1" lang="en-US" altLang="ja-JP" sz="3200" b="1" dirty="0">
                  <a:solidFill>
                    <a:schemeClr val="bg2">
                      <a:lumMod val="25000"/>
                    </a:schemeClr>
                  </a:solidFill>
                  <a:latin typeface="+mn-ea"/>
                </a:rPr>
                <a:t>CASE 2</a:t>
              </a:r>
            </a:p>
          </p:txBody>
        </p:sp>
      </p:grpSp>
    </p:spTree>
    <p:extLst>
      <p:ext uri="{BB962C8B-B14F-4D97-AF65-F5344CB8AC3E}">
        <p14:creationId xmlns:p14="http://schemas.microsoft.com/office/powerpoint/2010/main" val="697128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HSkokoro01_2">
            <a:hlinkClick r:id="" action="ppaction://media"/>
            <a:extLst>
              <a:ext uri="{FF2B5EF4-FFF2-40B4-BE49-F238E27FC236}">
                <a16:creationId xmlns:a16="http://schemas.microsoft.com/office/drawing/2014/main" id="{933B07DB-1524-4CE8-BB5D-FA9B0847557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4236" y="643467"/>
            <a:ext cx="8663527" cy="4873234"/>
          </a:xfrm>
          <a:prstGeom prst="rect">
            <a:avLst/>
          </a:prstGeom>
        </p:spPr>
      </p:pic>
    </p:spTree>
    <p:extLst>
      <p:ext uri="{BB962C8B-B14F-4D97-AF65-F5344CB8AC3E}">
        <p14:creationId xmlns:p14="http://schemas.microsoft.com/office/powerpoint/2010/main" val="207753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5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3674960-5855-424D-ABE7-95646CE9A64C}"/>
              </a:ext>
            </a:extLst>
          </p:cNvPr>
          <p:cNvSpPr txBox="1"/>
          <p:nvPr/>
        </p:nvSpPr>
        <p:spPr>
          <a:xfrm>
            <a:off x="2716709" y="3623555"/>
            <a:ext cx="7188186" cy="830997"/>
          </a:xfrm>
          <a:prstGeom prst="rect">
            <a:avLst/>
          </a:prstGeom>
          <a:noFill/>
        </p:spPr>
        <p:txBody>
          <a:bodyPr wrap="none" rtlCol="0">
            <a:spAutoFit/>
          </a:bodyPr>
          <a:lstStyle/>
          <a:p>
            <a:r>
              <a:rPr kumimoji="1" lang="ja-JP" altLang="en-US" sz="4800">
                <a:solidFill>
                  <a:schemeClr val="bg2">
                    <a:lumMod val="25000"/>
                  </a:schemeClr>
                </a:solidFill>
                <a:latin typeface="HGPSoeiKakugothicUB" panose="020B0900000000000000" pitchFamily="34" charset="-128"/>
                <a:ea typeface="HGPSoeiKakugothicUB" panose="020B0900000000000000" pitchFamily="34" charset="-128"/>
              </a:rPr>
              <a:t>家と学校の両立が難しい</a:t>
            </a:r>
            <a:r>
              <a:rPr kumimoji="1" lang="en-US" altLang="ja-JP" sz="48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4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7" name="グループ化 6">
            <a:extLst>
              <a:ext uri="{FF2B5EF4-FFF2-40B4-BE49-F238E27FC236}">
                <a16:creationId xmlns:a16="http://schemas.microsoft.com/office/drawing/2014/main" id="{3CD0840F-C469-8745-9198-F6E222D50360}"/>
              </a:ext>
            </a:extLst>
          </p:cNvPr>
          <p:cNvGrpSpPr/>
          <p:nvPr/>
        </p:nvGrpSpPr>
        <p:grpSpPr>
          <a:xfrm>
            <a:off x="0" y="0"/>
            <a:ext cx="5273855" cy="2628900"/>
            <a:chOff x="0" y="0"/>
            <a:chExt cx="5273855" cy="2628900"/>
          </a:xfrm>
        </p:grpSpPr>
        <p:pic>
          <p:nvPicPr>
            <p:cNvPr id="11" name="図 10">
              <a:extLst>
                <a:ext uri="{FF2B5EF4-FFF2-40B4-BE49-F238E27FC236}">
                  <a16:creationId xmlns:a16="http://schemas.microsoft.com/office/drawing/2014/main" id="{8A14A7D8-BA39-114E-BA3A-E58D3FAAFEB2}"/>
                </a:ext>
              </a:extLst>
            </p:cNvPr>
            <p:cNvPicPr>
              <a:picLocks noChangeAspect="1"/>
            </p:cNvPicPr>
            <p:nvPr/>
          </p:nvPicPr>
          <p:blipFill>
            <a:blip r:embed="rId3"/>
            <a:stretch>
              <a:fillRect/>
            </a:stretch>
          </p:blipFill>
          <p:spPr>
            <a:xfrm>
              <a:off x="0" y="0"/>
              <a:ext cx="2628900" cy="2628900"/>
            </a:xfrm>
            <a:prstGeom prst="rect">
              <a:avLst/>
            </a:prstGeom>
          </p:spPr>
        </p:pic>
        <p:sp>
          <p:nvSpPr>
            <p:cNvPr id="12" name="テキスト ボックス 11">
              <a:extLst>
                <a:ext uri="{FF2B5EF4-FFF2-40B4-BE49-F238E27FC236}">
                  <a16:creationId xmlns:a16="http://schemas.microsoft.com/office/drawing/2014/main" id="{E06F7BB8-5FD4-834B-9DC7-240C35136998}"/>
                </a:ext>
              </a:extLst>
            </p:cNvPr>
            <p:cNvSpPr txBox="1"/>
            <p:nvPr/>
          </p:nvSpPr>
          <p:spPr>
            <a:xfrm>
              <a:off x="1128168" y="929730"/>
              <a:ext cx="4145687"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こんなことない？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grpSp>
        <p:nvGrpSpPr>
          <p:cNvPr id="13" name="グループ化 12">
            <a:extLst>
              <a:ext uri="{FF2B5EF4-FFF2-40B4-BE49-F238E27FC236}">
                <a16:creationId xmlns:a16="http://schemas.microsoft.com/office/drawing/2014/main" id="{E2B207DF-395F-384A-A3C5-F99BCB204FB5}"/>
              </a:ext>
            </a:extLst>
          </p:cNvPr>
          <p:cNvGrpSpPr/>
          <p:nvPr/>
        </p:nvGrpSpPr>
        <p:grpSpPr>
          <a:xfrm>
            <a:off x="2801855" y="2628900"/>
            <a:ext cx="2299044" cy="800100"/>
            <a:chOff x="2801855" y="2628900"/>
            <a:chExt cx="2299044" cy="800100"/>
          </a:xfrm>
        </p:grpSpPr>
        <p:sp>
          <p:nvSpPr>
            <p:cNvPr id="14" name="直方体 13">
              <a:extLst>
                <a:ext uri="{FF2B5EF4-FFF2-40B4-BE49-F238E27FC236}">
                  <a16:creationId xmlns:a16="http://schemas.microsoft.com/office/drawing/2014/main" id="{5833EC5B-4C4F-CF48-9692-8C5FB6133B25}"/>
                </a:ext>
              </a:extLst>
            </p:cNvPr>
            <p:cNvSpPr/>
            <p:nvPr/>
          </p:nvSpPr>
          <p:spPr>
            <a:xfrm>
              <a:off x="2801855" y="2628900"/>
              <a:ext cx="2299044" cy="800100"/>
            </a:xfrm>
            <a:prstGeom prst="cube">
              <a:avLst>
                <a:gd name="adj" fmla="val 18277"/>
              </a:avLst>
            </a:prstGeom>
            <a:pattFill prst="wdDnDiag">
              <a:fgClr>
                <a:srgbClr val="FFFF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50563ED-CC25-6346-91E6-EDB88886D435}"/>
                </a:ext>
              </a:extLst>
            </p:cNvPr>
            <p:cNvSpPr txBox="1"/>
            <p:nvPr/>
          </p:nvSpPr>
          <p:spPr>
            <a:xfrm>
              <a:off x="3096816" y="2844225"/>
              <a:ext cx="1651414" cy="584775"/>
            </a:xfrm>
            <a:prstGeom prst="rect">
              <a:avLst/>
            </a:prstGeom>
            <a:noFill/>
          </p:spPr>
          <p:txBody>
            <a:bodyPr wrap="none" rtlCol="0">
              <a:spAutoFit/>
            </a:bodyPr>
            <a:lstStyle/>
            <a:p>
              <a:r>
                <a:rPr kumimoji="1" lang="en-US" altLang="ja-JP" sz="3200" b="1" dirty="0">
                  <a:solidFill>
                    <a:schemeClr val="bg2">
                      <a:lumMod val="25000"/>
                    </a:schemeClr>
                  </a:solidFill>
                  <a:latin typeface="+mn-ea"/>
                </a:rPr>
                <a:t>CASE 3</a:t>
              </a:r>
            </a:p>
          </p:txBody>
        </p:sp>
      </p:grpSp>
    </p:spTree>
    <p:extLst>
      <p:ext uri="{BB962C8B-B14F-4D97-AF65-F5344CB8AC3E}">
        <p14:creationId xmlns:p14="http://schemas.microsoft.com/office/powerpoint/2010/main" val="188016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8" name="Rectangle 10">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HSkokoro01_3">
            <a:hlinkClick r:id="" action="ppaction://media"/>
            <a:extLst>
              <a:ext uri="{FF2B5EF4-FFF2-40B4-BE49-F238E27FC236}">
                <a16:creationId xmlns:a16="http://schemas.microsoft.com/office/drawing/2014/main" id="{83956817-CD48-46EB-B813-42D8981249E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4236" y="643467"/>
            <a:ext cx="8663527" cy="4873234"/>
          </a:xfrm>
          <a:prstGeom prst="rect">
            <a:avLst/>
          </a:prstGeom>
        </p:spPr>
      </p:pic>
    </p:spTree>
    <p:extLst>
      <p:ext uri="{BB962C8B-B14F-4D97-AF65-F5344CB8AC3E}">
        <p14:creationId xmlns:p14="http://schemas.microsoft.com/office/powerpoint/2010/main" val="32915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5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a:extLst>
              <a:ext uri="{FF2B5EF4-FFF2-40B4-BE49-F238E27FC236}">
                <a16:creationId xmlns:a16="http://schemas.microsoft.com/office/drawing/2014/main" id="{9B3A7AF5-9BB0-FAE4-D3F2-030146BC50AD}"/>
              </a:ext>
            </a:extLst>
          </p:cNvPr>
          <p:cNvGraphicFramePr>
            <a:graphicFrameLocks/>
          </p:cNvGraphicFramePr>
          <p:nvPr/>
        </p:nvGraphicFramePr>
        <p:xfrm>
          <a:off x="1314450" y="2158482"/>
          <a:ext cx="10845908" cy="4662462"/>
        </p:xfrm>
        <a:graphic>
          <a:graphicData uri="http://schemas.openxmlformats.org/drawingml/2006/chart">
            <c:chart xmlns:c="http://schemas.openxmlformats.org/drawingml/2006/chart" xmlns:r="http://schemas.openxmlformats.org/officeDocument/2006/relationships" r:id="rId3"/>
          </a:graphicData>
        </a:graphic>
      </p:graphicFrame>
      <p:sp>
        <p:nvSpPr>
          <p:cNvPr id="3" name="爆発 1 2">
            <a:extLst>
              <a:ext uri="{FF2B5EF4-FFF2-40B4-BE49-F238E27FC236}">
                <a16:creationId xmlns:a16="http://schemas.microsoft.com/office/drawing/2014/main" id="{533A711C-AB82-4346-925A-E608C3D8956B}"/>
              </a:ext>
            </a:extLst>
          </p:cNvPr>
          <p:cNvSpPr/>
          <p:nvPr/>
        </p:nvSpPr>
        <p:spPr>
          <a:xfrm>
            <a:off x="130902" y="2749917"/>
            <a:ext cx="2056363" cy="2187179"/>
          </a:xfrm>
          <a:prstGeom prst="irregularSeal1">
            <a:avLst/>
          </a:prstGeom>
          <a:solidFill>
            <a:schemeClr val="bg2"/>
          </a:solidFill>
          <a:ln w="412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15" name="テキスト ボックス 14">
            <a:extLst>
              <a:ext uri="{FF2B5EF4-FFF2-40B4-BE49-F238E27FC236}">
                <a16:creationId xmlns:a16="http://schemas.microsoft.com/office/drawing/2014/main" id="{A27515D5-8B73-44CD-B648-CB642449C6E2}"/>
              </a:ext>
            </a:extLst>
          </p:cNvPr>
          <p:cNvSpPr txBox="1"/>
          <p:nvPr/>
        </p:nvSpPr>
        <p:spPr>
          <a:xfrm>
            <a:off x="8391328" y="5942434"/>
            <a:ext cx="3433665" cy="830997"/>
          </a:xfrm>
          <a:prstGeom prst="rect">
            <a:avLst/>
          </a:prstGeom>
          <a:noFill/>
        </p:spPr>
        <p:txBody>
          <a:bodyPr wrap="square" rtlCol="0">
            <a:spAutoFit/>
          </a:bodyPr>
          <a:lstStyle/>
          <a:p>
            <a:pPr algn="r"/>
            <a:r>
              <a:rPr lang="en-US" altLang="ja-JP" sz="1200" b="1" dirty="0">
                <a:solidFill>
                  <a:schemeClr val="bg2">
                    <a:lumMod val="25000"/>
                  </a:schemeClr>
                </a:solidFill>
                <a:latin typeface="+mn-ea"/>
              </a:rPr>
              <a:t>21</a:t>
            </a:r>
            <a:r>
              <a:rPr lang="ja-JP" altLang="en-US" sz="1200" b="1" dirty="0">
                <a:solidFill>
                  <a:schemeClr val="bg2">
                    <a:lumMod val="25000"/>
                  </a:schemeClr>
                </a:solidFill>
                <a:latin typeface="+mn-ea"/>
              </a:rPr>
              <a:t>世紀出生児縦断調査</a:t>
            </a:r>
            <a:endParaRPr lang="en-US" altLang="ja-JP" sz="1200" b="1" dirty="0">
              <a:solidFill>
                <a:schemeClr val="bg2">
                  <a:lumMod val="25000"/>
                </a:schemeClr>
              </a:solidFill>
              <a:latin typeface="+mn-ea"/>
            </a:endParaRPr>
          </a:p>
          <a:p>
            <a:pPr algn="r"/>
            <a:r>
              <a:rPr lang="ja-JP" altLang="en-US" sz="1200" b="1" dirty="0">
                <a:solidFill>
                  <a:schemeClr val="bg2">
                    <a:lumMod val="25000"/>
                  </a:schemeClr>
                </a:solidFill>
                <a:latin typeface="+mn-ea"/>
              </a:rPr>
              <a:t>平成</a:t>
            </a:r>
            <a:r>
              <a:rPr lang="en-US" altLang="ja-JP" sz="1200" b="1" dirty="0">
                <a:solidFill>
                  <a:schemeClr val="bg2">
                    <a:lumMod val="25000"/>
                  </a:schemeClr>
                </a:solidFill>
                <a:latin typeface="+mn-ea"/>
              </a:rPr>
              <a:t>13</a:t>
            </a:r>
            <a:r>
              <a:rPr lang="ja-JP" altLang="en-US" sz="1200" b="1" dirty="0">
                <a:solidFill>
                  <a:schemeClr val="bg2">
                    <a:lumMod val="25000"/>
                  </a:schemeClr>
                </a:solidFill>
                <a:latin typeface="+mn-ea"/>
              </a:rPr>
              <a:t>年出生児・平成</a:t>
            </a:r>
            <a:r>
              <a:rPr lang="en-US" altLang="ja-JP" sz="1200" b="1" dirty="0">
                <a:solidFill>
                  <a:schemeClr val="bg2">
                    <a:lumMod val="25000"/>
                  </a:schemeClr>
                </a:solidFill>
                <a:latin typeface="+mn-ea"/>
              </a:rPr>
              <a:t>29</a:t>
            </a:r>
            <a:r>
              <a:rPr lang="ja-JP" altLang="en-US" sz="1200" b="1" dirty="0">
                <a:solidFill>
                  <a:schemeClr val="bg2">
                    <a:lumMod val="25000"/>
                  </a:schemeClr>
                </a:solidFill>
                <a:latin typeface="+mn-ea"/>
              </a:rPr>
              <a:t>年データ</a:t>
            </a:r>
            <a:endParaRPr lang="en-US" altLang="ja-JP" sz="1200" b="1" dirty="0">
              <a:solidFill>
                <a:schemeClr val="bg2">
                  <a:lumMod val="25000"/>
                </a:schemeClr>
              </a:solidFill>
              <a:latin typeface="+mn-ea"/>
            </a:endParaRPr>
          </a:p>
          <a:p>
            <a:pPr algn="r"/>
            <a:r>
              <a:rPr lang="ja-JP" altLang="en-US" sz="1200" b="1" dirty="0">
                <a:solidFill>
                  <a:schemeClr val="bg2">
                    <a:lumMod val="25000"/>
                  </a:schemeClr>
                </a:solidFill>
                <a:latin typeface="+mn-ea"/>
              </a:rPr>
              <a:t>（高校</a:t>
            </a:r>
            <a:r>
              <a:rPr lang="en-US" altLang="ja-JP" sz="1200" b="1" dirty="0">
                <a:solidFill>
                  <a:schemeClr val="bg2">
                    <a:lumMod val="25000"/>
                  </a:schemeClr>
                </a:solidFill>
                <a:latin typeface="+mn-ea"/>
              </a:rPr>
              <a:t>1</a:t>
            </a:r>
            <a:r>
              <a:rPr lang="ja-JP" altLang="en-US" sz="1200" b="1" dirty="0">
                <a:solidFill>
                  <a:schemeClr val="bg2">
                    <a:lumMod val="25000"/>
                  </a:schemeClr>
                </a:solidFill>
                <a:latin typeface="+mn-ea"/>
              </a:rPr>
              <a:t>年生時）</a:t>
            </a:r>
            <a:endParaRPr lang="en-US" altLang="ja-JP" sz="1200" b="1" dirty="0">
              <a:solidFill>
                <a:schemeClr val="bg2">
                  <a:lumMod val="25000"/>
                </a:schemeClr>
              </a:solidFill>
              <a:latin typeface="+mn-ea"/>
            </a:endParaRPr>
          </a:p>
          <a:p>
            <a:pPr algn="r"/>
            <a:r>
              <a:rPr lang="ja-JP" altLang="en-US" sz="1200" b="1" dirty="0">
                <a:solidFill>
                  <a:schemeClr val="bg2">
                    <a:lumMod val="25000"/>
                  </a:schemeClr>
                </a:solidFill>
                <a:latin typeface="+mn-ea"/>
              </a:rPr>
              <a:t>より作成</a:t>
            </a:r>
          </a:p>
        </p:txBody>
      </p:sp>
      <p:sp>
        <p:nvSpPr>
          <p:cNvPr id="16" name="テキスト ボックス 15">
            <a:extLst>
              <a:ext uri="{FF2B5EF4-FFF2-40B4-BE49-F238E27FC236}">
                <a16:creationId xmlns:a16="http://schemas.microsoft.com/office/drawing/2014/main" id="{1B403F3F-976D-4EF5-AC70-03CDED76A753}"/>
              </a:ext>
            </a:extLst>
          </p:cNvPr>
          <p:cNvSpPr txBox="1"/>
          <p:nvPr/>
        </p:nvSpPr>
        <p:spPr>
          <a:xfrm>
            <a:off x="409890" y="3520340"/>
            <a:ext cx="1436555" cy="646331"/>
          </a:xfrm>
          <a:prstGeom prst="rect">
            <a:avLst/>
          </a:prstGeom>
          <a:noFill/>
          <a:effectLst/>
        </p:spPr>
        <p:txBody>
          <a:bodyPr vert="horz" wrap="square" rtlCol="0">
            <a:spAutoFit/>
          </a:bodyPr>
          <a:lstStyle/>
          <a:p>
            <a:pPr algn="ctr"/>
            <a:r>
              <a:rPr kumimoji="1" lang="ja-JP" altLang="en-US" sz="3600" b="1">
                <a:ln w="12700">
                  <a:noFill/>
                  <a:prstDash val="solid"/>
                </a:ln>
                <a:solidFill>
                  <a:schemeClr val="bg2">
                    <a:lumMod val="50000"/>
                  </a:schemeClr>
                </a:solidFill>
                <a:latin typeface="+mn-ea"/>
              </a:rPr>
              <a:t>進路</a:t>
            </a:r>
            <a:endParaRPr kumimoji="1" lang="ja-JP" altLang="en-US" sz="3600" b="1" dirty="0">
              <a:ln w="12700">
                <a:noFill/>
                <a:prstDash val="solid"/>
              </a:ln>
              <a:solidFill>
                <a:schemeClr val="bg2">
                  <a:lumMod val="50000"/>
                </a:schemeClr>
              </a:solidFill>
              <a:latin typeface="+mn-ea"/>
            </a:endParaRPr>
          </a:p>
        </p:txBody>
      </p:sp>
      <p:sp>
        <p:nvSpPr>
          <p:cNvPr id="6" name="雲 5">
            <a:extLst>
              <a:ext uri="{FF2B5EF4-FFF2-40B4-BE49-F238E27FC236}">
                <a16:creationId xmlns:a16="http://schemas.microsoft.com/office/drawing/2014/main" id="{50C0C5FC-7CBD-7C47-931D-A30255F3410D}"/>
              </a:ext>
            </a:extLst>
          </p:cNvPr>
          <p:cNvSpPr/>
          <p:nvPr/>
        </p:nvSpPr>
        <p:spPr>
          <a:xfrm>
            <a:off x="67738" y="5133771"/>
            <a:ext cx="1382068" cy="1330488"/>
          </a:xfrm>
          <a:prstGeom prst="cloud">
            <a:avLst/>
          </a:prstGeom>
          <a:solidFill>
            <a:schemeClr val="bg2"/>
          </a:solidFill>
          <a:ln w="412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21" name="テキスト ボックス 20">
            <a:extLst>
              <a:ext uri="{FF2B5EF4-FFF2-40B4-BE49-F238E27FC236}">
                <a16:creationId xmlns:a16="http://schemas.microsoft.com/office/drawing/2014/main" id="{2DCC5BC6-4599-524C-9424-9E8EA9F2827A}"/>
              </a:ext>
            </a:extLst>
          </p:cNvPr>
          <p:cNvSpPr txBox="1"/>
          <p:nvPr/>
        </p:nvSpPr>
        <p:spPr>
          <a:xfrm>
            <a:off x="266433" y="5460946"/>
            <a:ext cx="952651" cy="646331"/>
          </a:xfrm>
          <a:prstGeom prst="rect">
            <a:avLst/>
          </a:prstGeom>
          <a:noFill/>
          <a:effectLst/>
        </p:spPr>
        <p:txBody>
          <a:bodyPr vert="horz" wrap="square" rtlCol="0">
            <a:spAutoFit/>
          </a:bodyPr>
          <a:lstStyle/>
          <a:p>
            <a:pPr algn="ctr"/>
            <a:r>
              <a:rPr kumimoji="1" lang="ja-JP" altLang="en-US" sz="3600" b="1">
                <a:ln w="12700">
                  <a:noFill/>
                  <a:prstDash val="solid"/>
                </a:ln>
                <a:solidFill>
                  <a:schemeClr val="bg2">
                    <a:lumMod val="50000"/>
                  </a:schemeClr>
                </a:solidFill>
                <a:latin typeface="+mn-ea"/>
              </a:rPr>
              <a:t>性</a:t>
            </a:r>
            <a:endParaRPr kumimoji="1" lang="ja-JP" altLang="en-US" sz="3600" b="1" dirty="0">
              <a:ln w="12700">
                <a:noFill/>
                <a:prstDash val="solid"/>
              </a:ln>
              <a:solidFill>
                <a:schemeClr val="bg2">
                  <a:lumMod val="50000"/>
                </a:schemeClr>
              </a:solidFill>
              <a:latin typeface="+mn-ea"/>
            </a:endParaRPr>
          </a:p>
        </p:txBody>
      </p:sp>
      <p:sp>
        <p:nvSpPr>
          <p:cNvPr id="8" name="雲形吹き出し 7">
            <a:extLst>
              <a:ext uri="{FF2B5EF4-FFF2-40B4-BE49-F238E27FC236}">
                <a16:creationId xmlns:a16="http://schemas.microsoft.com/office/drawing/2014/main" id="{FC0F52DD-5B44-B940-B0C6-0752F7287625}"/>
              </a:ext>
            </a:extLst>
          </p:cNvPr>
          <p:cNvSpPr/>
          <p:nvPr/>
        </p:nvSpPr>
        <p:spPr>
          <a:xfrm>
            <a:off x="10289567" y="3299050"/>
            <a:ext cx="1711104" cy="1106855"/>
          </a:xfrm>
          <a:prstGeom prst="cloudCallout">
            <a:avLst/>
          </a:prstGeom>
          <a:solidFill>
            <a:schemeClr val="bg2"/>
          </a:solidFill>
          <a:ln w="412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30" name="テキスト ボックス 29">
            <a:extLst>
              <a:ext uri="{FF2B5EF4-FFF2-40B4-BE49-F238E27FC236}">
                <a16:creationId xmlns:a16="http://schemas.microsoft.com/office/drawing/2014/main" id="{5452C894-3B6D-8048-84BD-A2253C69EFF5}"/>
              </a:ext>
            </a:extLst>
          </p:cNvPr>
          <p:cNvSpPr txBox="1"/>
          <p:nvPr/>
        </p:nvSpPr>
        <p:spPr>
          <a:xfrm>
            <a:off x="10659976" y="3581310"/>
            <a:ext cx="952651" cy="646331"/>
          </a:xfrm>
          <a:prstGeom prst="rect">
            <a:avLst/>
          </a:prstGeom>
          <a:noFill/>
          <a:effectLst/>
        </p:spPr>
        <p:txBody>
          <a:bodyPr vert="horz" wrap="square" rtlCol="0">
            <a:spAutoFit/>
          </a:bodyPr>
          <a:lstStyle/>
          <a:p>
            <a:pPr algn="ctr"/>
            <a:r>
              <a:rPr kumimoji="1" lang="ja-JP" altLang="en-US" sz="3600" b="1">
                <a:ln w="12700">
                  <a:noFill/>
                  <a:prstDash val="solid"/>
                </a:ln>
                <a:solidFill>
                  <a:schemeClr val="bg2">
                    <a:lumMod val="50000"/>
                  </a:schemeClr>
                </a:solidFill>
                <a:latin typeface="+mn-ea"/>
              </a:rPr>
              <a:t>親</a:t>
            </a:r>
            <a:endParaRPr kumimoji="1" lang="ja-JP" altLang="en-US" sz="3600" b="1" dirty="0">
              <a:ln w="12700">
                <a:noFill/>
                <a:prstDash val="solid"/>
              </a:ln>
              <a:solidFill>
                <a:schemeClr val="bg2">
                  <a:lumMod val="50000"/>
                </a:schemeClr>
              </a:solidFill>
              <a:latin typeface="+mn-ea"/>
            </a:endParaRPr>
          </a:p>
        </p:txBody>
      </p:sp>
      <p:grpSp>
        <p:nvGrpSpPr>
          <p:cNvPr id="20" name="グループ化 19">
            <a:extLst>
              <a:ext uri="{FF2B5EF4-FFF2-40B4-BE49-F238E27FC236}">
                <a16:creationId xmlns:a16="http://schemas.microsoft.com/office/drawing/2014/main" id="{0FEB912A-1936-C640-AC0F-9A92D36F754B}"/>
              </a:ext>
            </a:extLst>
          </p:cNvPr>
          <p:cNvGrpSpPr/>
          <p:nvPr/>
        </p:nvGrpSpPr>
        <p:grpSpPr>
          <a:xfrm>
            <a:off x="0" y="0"/>
            <a:ext cx="11072327" cy="2628900"/>
            <a:chOff x="0" y="0"/>
            <a:chExt cx="11072327" cy="2628900"/>
          </a:xfrm>
        </p:grpSpPr>
        <p:pic>
          <p:nvPicPr>
            <p:cNvPr id="22" name="図 21">
              <a:extLst>
                <a:ext uri="{FF2B5EF4-FFF2-40B4-BE49-F238E27FC236}">
                  <a16:creationId xmlns:a16="http://schemas.microsoft.com/office/drawing/2014/main" id="{1172C024-844E-4F47-B61B-1B30EB52C595}"/>
                </a:ext>
              </a:extLst>
            </p:cNvPr>
            <p:cNvPicPr>
              <a:picLocks noChangeAspect="1"/>
            </p:cNvPicPr>
            <p:nvPr/>
          </p:nvPicPr>
          <p:blipFill>
            <a:blip r:embed="rId4"/>
            <a:stretch>
              <a:fillRect/>
            </a:stretch>
          </p:blipFill>
          <p:spPr>
            <a:xfrm>
              <a:off x="0" y="0"/>
              <a:ext cx="2628900" cy="2628900"/>
            </a:xfrm>
            <a:prstGeom prst="rect">
              <a:avLst/>
            </a:prstGeom>
          </p:spPr>
        </p:pic>
        <p:sp>
          <p:nvSpPr>
            <p:cNvPr id="23" name="テキスト ボックス 22">
              <a:extLst>
                <a:ext uri="{FF2B5EF4-FFF2-40B4-BE49-F238E27FC236}">
                  <a16:creationId xmlns:a16="http://schemas.microsoft.com/office/drawing/2014/main" id="{978F57E7-1DD2-FB4E-9BF8-7DFC47226DE5}"/>
                </a:ext>
              </a:extLst>
            </p:cNvPr>
            <p:cNvSpPr txBox="1"/>
            <p:nvPr/>
          </p:nvSpPr>
          <p:spPr>
            <a:xfrm>
              <a:off x="1020146" y="929730"/>
              <a:ext cx="10052181" cy="769441"/>
            </a:xfrm>
            <a:prstGeom prst="rect">
              <a:avLst/>
            </a:prstGeom>
            <a:solidFill>
              <a:schemeClr val="bg1"/>
            </a:solidFill>
          </p:spPr>
          <p:txBody>
            <a:bodyPr wrap="squar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悩みは誰にでもある </a:t>
              </a:r>
              <a:r>
                <a:rPr kumimoji="1" lang="ja-JP" altLang="en-US" sz="2400">
                  <a:solidFill>
                    <a:schemeClr val="bg2">
                      <a:lumMod val="25000"/>
                    </a:schemeClr>
                  </a:solidFill>
                  <a:latin typeface="HGPSoeiKakugothicUB" panose="020B0900000000000000" pitchFamily="34" charset="-128"/>
                  <a:ea typeface="HGPSoeiKakugothicUB" panose="020B0900000000000000" pitchFamily="34" charset="-128"/>
                </a:rPr>
                <a:t> </a:t>
              </a:r>
              <a:r>
                <a:rPr kumimoji="1" lang="en-US" altLang="ja-JP" sz="2400" dirty="0">
                  <a:solidFill>
                    <a:schemeClr val="bg2">
                      <a:lumMod val="25000"/>
                    </a:schemeClr>
                  </a:solidFill>
                  <a:latin typeface="HGPSoeiKakugothicUB" panose="020B0900000000000000" pitchFamily="34" charset="-128"/>
                  <a:ea typeface="HGPSoeiKakugothicUB" panose="020B0900000000000000" pitchFamily="34" charset="-128"/>
                </a:rPr>
                <a:t>〜</a:t>
              </a:r>
              <a:r>
                <a:rPr kumimoji="1" lang="ja-JP" altLang="en-US" sz="2400" spc="100">
                  <a:solidFill>
                    <a:schemeClr val="bg2">
                      <a:lumMod val="25000"/>
                    </a:schemeClr>
                  </a:solidFill>
                  <a:latin typeface="HGPSoeiKakugothicUB" panose="020B0900000000000000" pitchFamily="34" charset="-128"/>
                  <a:ea typeface="HGPSoeiKakugothicUB" panose="020B0900000000000000" pitchFamily="34" charset="-128"/>
                </a:rPr>
                <a:t>若者の悩みや不安</a:t>
              </a:r>
              <a:r>
                <a:rPr kumimoji="1" lang="ja-JP" altLang="en-US">
                  <a:solidFill>
                    <a:schemeClr val="bg2">
                      <a:lumMod val="25000"/>
                    </a:schemeClr>
                  </a:solidFill>
                  <a:latin typeface="HGPSoeiKakugothicUB" panose="020B0900000000000000" pitchFamily="34" charset="-128"/>
                  <a:ea typeface="HGPSoeiKakugothicUB" panose="020B0900000000000000" pitchFamily="34" charset="-128"/>
                </a:rPr>
                <a:t>（複数回答）</a:t>
              </a:r>
              <a:r>
                <a:rPr kumimoji="1" lang="en-US" altLang="ja-JP" sz="24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200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31" name="爆発 1 30">
            <a:extLst>
              <a:ext uri="{FF2B5EF4-FFF2-40B4-BE49-F238E27FC236}">
                <a16:creationId xmlns:a16="http://schemas.microsoft.com/office/drawing/2014/main" id="{AEC04844-9077-DE46-92F4-6BF941B0FEAC}"/>
              </a:ext>
            </a:extLst>
          </p:cNvPr>
          <p:cNvSpPr/>
          <p:nvPr/>
        </p:nvSpPr>
        <p:spPr>
          <a:xfrm>
            <a:off x="7531524" y="3688956"/>
            <a:ext cx="2598356" cy="2522408"/>
          </a:xfrm>
          <a:prstGeom prst="irregularSeal1">
            <a:avLst/>
          </a:prstGeom>
          <a:solidFill>
            <a:schemeClr val="bg2"/>
          </a:solidFill>
          <a:ln w="412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32" name="テキスト ボックス 31">
            <a:extLst>
              <a:ext uri="{FF2B5EF4-FFF2-40B4-BE49-F238E27FC236}">
                <a16:creationId xmlns:a16="http://schemas.microsoft.com/office/drawing/2014/main" id="{19098B2D-3AFB-7344-B5CF-D6657B12F8D9}"/>
              </a:ext>
            </a:extLst>
          </p:cNvPr>
          <p:cNvSpPr txBox="1"/>
          <p:nvPr/>
        </p:nvSpPr>
        <p:spPr>
          <a:xfrm>
            <a:off x="7531524" y="4405905"/>
            <a:ext cx="2522880" cy="1077218"/>
          </a:xfrm>
          <a:prstGeom prst="rect">
            <a:avLst/>
          </a:prstGeom>
          <a:noFill/>
          <a:effectLst/>
        </p:spPr>
        <p:txBody>
          <a:bodyPr vert="horz" wrap="square" rtlCol="0">
            <a:spAutoFit/>
          </a:bodyPr>
          <a:lstStyle/>
          <a:p>
            <a:pPr algn="ctr"/>
            <a:r>
              <a:rPr kumimoji="1" lang="ja-JP" altLang="en-US" sz="3200" b="1" dirty="0">
                <a:ln w="12700">
                  <a:noFill/>
                  <a:prstDash val="solid"/>
                </a:ln>
                <a:solidFill>
                  <a:schemeClr val="bg2">
                    <a:lumMod val="50000"/>
                  </a:schemeClr>
                </a:solidFill>
                <a:latin typeface="+mn-ea"/>
              </a:rPr>
              <a:t>人間</a:t>
            </a:r>
            <a:endParaRPr kumimoji="1" lang="en-US" altLang="ja-JP" sz="3200" b="1" dirty="0">
              <a:ln w="12700">
                <a:noFill/>
                <a:prstDash val="solid"/>
              </a:ln>
              <a:solidFill>
                <a:schemeClr val="bg2">
                  <a:lumMod val="50000"/>
                </a:schemeClr>
              </a:solidFill>
              <a:latin typeface="+mn-ea"/>
            </a:endParaRPr>
          </a:p>
          <a:p>
            <a:pPr algn="ctr"/>
            <a:r>
              <a:rPr kumimoji="1" lang="ja-JP" altLang="en-US" sz="3200" b="1" dirty="0">
                <a:ln w="12700">
                  <a:noFill/>
                  <a:prstDash val="solid"/>
                </a:ln>
                <a:solidFill>
                  <a:schemeClr val="bg2">
                    <a:lumMod val="50000"/>
                  </a:schemeClr>
                </a:solidFill>
                <a:latin typeface="+mn-ea"/>
              </a:rPr>
              <a:t>関係</a:t>
            </a:r>
          </a:p>
        </p:txBody>
      </p:sp>
      <p:sp>
        <p:nvSpPr>
          <p:cNvPr id="2" name="テキスト ボックス 1">
            <a:extLst>
              <a:ext uri="{FF2B5EF4-FFF2-40B4-BE49-F238E27FC236}">
                <a16:creationId xmlns:a16="http://schemas.microsoft.com/office/drawing/2014/main" id="{11CE5135-D64D-DA32-CB14-D95C7513F99E}"/>
              </a:ext>
            </a:extLst>
          </p:cNvPr>
          <p:cNvSpPr txBox="1"/>
          <p:nvPr/>
        </p:nvSpPr>
        <p:spPr>
          <a:xfrm>
            <a:off x="10936499" y="2234676"/>
            <a:ext cx="1116011" cy="523220"/>
          </a:xfrm>
          <a:prstGeom prst="rect">
            <a:avLst/>
          </a:prstGeom>
          <a:noFill/>
        </p:spPr>
        <p:txBody>
          <a:bodyPr wrap="none" rtlCol="0">
            <a:spAutoFit/>
          </a:bodyPr>
          <a:lstStyle/>
          <a:p>
            <a:r>
              <a:rPr kumimoji="1" lang="en-US" altLang="ja-JP" sz="2800" b="1" dirty="0">
                <a:solidFill>
                  <a:schemeClr val="accent2"/>
                </a:solidFill>
                <a:latin typeface="+mn-ea"/>
              </a:rPr>
              <a:t>53.4</a:t>
            </a:r>
            <a:r>
              <a:rPr kumimoji="1" lang="en-US" altLang="ja-JP" sz="2000" b="1" dirty="0">
                <a:solidFill>
                  <a:schemeClr val="accent2"/>
                </a:solidFill>
                <a:latin typeface="+mn-ea"/>
              </a:rPr>
              <a:t>%</a:t>
            </a:r>
            <a:endParaRPr kumimoji="1" lang="ja-JP" altLang="en-US" sz="2800" b="1">
              <a:solidFill>
                <a:schemeClr val="accent2"/>
              </a:solidFill>
              <a:latin typeface="+mn-ea"/>
            </a:endParaRPr>
          </a:p>
        </p:txBody>
      </p:sp>
      <p:sp>
        <p:nvSpPr>
          <p:cNvPr id="4" name="正方形/長方形 3">
            <a:extLst>
              <a:ext uri="{FF2B5EF4-FFF2-40B4-BE49-F238E27FC236}">
                <a16:creationId xmlns:a16="http://schemas.microsoft.com/office/drawing/2014/main" id="{084FBA88-7AA4-C917-32E3-A5E00CBBBA4B}"/>
              </a:ext>
            </a:extLst>
          </p:cNvPr>
          <p:cNvSpPr/>
          <p:nvPr/>
        </p:nvSpPr>
        <p:spPr>
          <a:xfrm>
            <a:off x="1368581" y="2307203"/>
            <a:ext cx="2938728" cy="316119"/>
          </a:xfrm>
          <a:prstGeom prst="rect">
            <a:avLst/>
          </a:prstGeom>
          <a:solidFill>
            <a:schemeClr val="bg1"/>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a:solidFill>
                  <a:schemeClr val="accent2"/>
                </a:solidFill>
              </a:rPr>
              <a:t>何らかの悩みがある</a:t>
            </a:r>
          </a:p>
        </p:txBody>
      </p:sp>
    </p:spTree>
    <p:extLst>
      <p:ext uri="{BB962C8B-B14F-4D97-AF65-F5344CB8AC3E}">
        <p14:creationId xmlns:p14="http://schemas.microsoft.com/office/powerpoint/2010/main" val="4109688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円/楕円 41">
            <a:extLst>
              <a:ext uri="{FF2B5EF4-FFF2-40B4-BE49-F238E27FC236}">
                <a16:creationId xmlns:a16="http://schemas.microsoft.com/office/drawing/2014/main" id="{2D78694E-7C37-C142-9054-AE16727910FD}"/>
              </a:ext>
            </a:extLst>
          </p:cNvPr>
          <p:cNvSpPr/>
          <p:nvPr/>
        </p:nvSpPr>
        <p:spPr>
          <a:xfrm>
            <a:off x="3998491" y="4158230"/>
            <a:ext cx="4304952" cy="691412"/>
          </a:xfrm>
          <a:prstGeom prst="ellipse">
            <a:avLst/>
          </a:prstGeom>
          <a:solidFill>
            <a:schemeClr val="bg2">
              <a:lumMod val="50000"/>
              <a:alpha val="52000"/>
            </a:schemeClr>
          </a:solidFill>
          <a:effectLst>
            <a:softEdge rad="152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対角する 2 つの角を切り取った四角形 6">
            <a:extLst>
              <a:ext uri="{FF2B5EF4-FFF2-40B4-BE49-F238E27FC236}">
                <a16:creationId xmlns:a16="http://schemas.microsoft.com/office/drawing/2014/main" id="{0015C3B2-D60B-5E40-9D6E-D340B9A9F1A4}"/>
              </a:ext>
            </a:extLst>
          </p:cNvPr>
          <p:cNvSpPr/>
          <p:nvPr/>
        </p:nvSpPr>
        <p:spPr>
          <a:xfrm>
            <a:off x="5701158" y="5429030"/>
            <a:ext cx="3828511" cy="1411902"/>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 name="connsiteX0" fmla="*/ 288758 w 3105888"/>
              <a:gd name="connsiteY0" fmla="*/ 465222 h 1806477"/>
              <a:gd name="connsiteX1" fmla="*/ 2572188 w 3105888"/>
              <a:gd name="connsiteY1" fmla="*/ 0 h 1806477"/>
              <a:gd name="connsiteX2" fmla="*/ 3105888 w 3105888"/>
              <a:gd name="connsiteY2" fmla="*/ 726205 h 1806477"/>
              <a:gd name="connsiteX3" fmla="*/ 2897340 w 3105888"/>
              <a:gd name="connsiteY3" fmla="*/ 1341256 h 1806477"/>
              <a:gd name="connsiteX4" fmla="*/ 2271698 w 3105888"/>
              <a:gd name="connsiteY4" fmla="*/ 1806477 h 1806477"/>
              <a:gd name="connsiteX5" fmla="*/ 726205 w 3105888"/>
              <a:gd name="connsiteY5" fmla="*/ 1774393 h 1806477"/>
              <a:gd name="connsiteX6" fmla="*/ 0 w 3105888"/>
              <a:gd name="connsiteY6" fmla="*/ 1192567 h 1806477"/>
              <a:gd name="connsiteX7" fmla="*/ 288758 w 3105888"/>
              <a:gd name="connsiteY7" fmla="*/ 465222 h 1806477"/>
              <a:gd name="connsiteX0" fmla="*/ 288758 w 3105888"/>
              <a:gd name="connsiteY0" fmla="*/ 352927 h 1694182"/>
              <a:gd name="connsiteX1" fmla="*/ 2219261 w 3105888"/>
              <a:gd name="connsiteY1" fmla="*/ 0 h 1694182"/>
              <a:gd name="connsiteX2" fmla="*/ 3105888 w 3105888"/>
              <a:gd name="connsiteY2" fmla="*/ 613910 h 1694182"/>
              <a:gd name="connsiteX3" fmla="*/ 2897340 w 3105888"/>
              <a:gd name="connsiteY3" fmla="*/ 1228961 h 1694182"/>
              <a:gd name="connsiteX4" fmla="*/ 2271698 w 3105888"/>
              <a:gd name="connsiteY4" fmla="*/ 1694182 h 1694182"/>
              <a:gd name="connsiteX5" fmla="*/ 726205 w 3105888"/>
              <a:gd name="connsiteY5" fmla="*/ 1662098 h 1694182"/>
              <a:gd name="connsiteX6" fmla="*/ 0 w 3105888"/>
              <a:gd name="connsiteY6" fmla="*/ 1080272 h 1694182"/>
              <a:gd name="connsiteX7" fmla="*/ 288758 w 3105888"/>
              <a:gd name="connsiteY7" fmla="*/ 352927 h 1694182"/>
              <a:gd name="connsiteX0" fmla="*/ 288758 w 2897340"/>
              <a:gd name="connsiteY0" fmla="*/ 352927 h 1694182"/>
              <a:gd name="connsiteX1" fmla="*/ 2219261 w 2897340"/>
              <a:gd name="connsiteY1" fmla="*/ 0 h 1694182"/>
              <a:gd name="connsiteX2" fmla="*/ 2576499 w 2897340"/>
              <a:gd name="connsiteY2" fmla="*/ 405363 h 1694182"/>
              <a:gd name="connsiteX3" fmla="*/ 2897340 w 2897340"/>
              <a:gd name="connsiteY3" fmla="*/ 1228961 h 1694182"/>
              <a:gd name="connsiteX4" fmla="*/ 2271698 w 2897340"/>
              <a:gd name="connsiteY4" fmla="*/ 1694182 h 1694182"/>
              <a:gd name="connsiteX5" fmla="*/ 726205 w 2897340"/>
              <a:gd name="connsiteY5" fmla="*/ 1662098 h 1694182"/>
              <a:gd name="connsiteX6" fmla="*/ 0 w 2897340"/>
              <a:gd name="connsiteY6" fmla="*/ 1080272 h 1694182"/>
              <a:gd name="connsiteX7" fmla="*/ 288758 w 2897340"/>
              <a:gd name="connsiteY7" fmla="*/ 352927 h 1694182"/>
              <a:gd name="connsiteX0" fmla="*/ 288758 w 2865255"/>
              <a:gd name="connsiteY0" fmla="*/ 352927 h 1694182"/>
              <a:gd name="connsiteX1" fmla="*/ 2219261 w 2865255"/>
              <a:gd name="connsiteY1" fmla="*/ 0 h 1694182"/>
              <a:gd name="connsiteX2" fmla="*/ 2576499 w 2865255"/>
              <a:gd name="connsiteY2" fmla="*/ 405363 h 1694182"/>
              <a:gd name="connsiteX3" fmla="*/ 2865255 w 2865255"/>
              <a:gd name="connsiteY3" fmla="*/ 811866 h 1694182"/>
              <a:gd name="connsiteX4" fmla="*/ 2271698 w 2865255"/>
              <a:gd name="connsiteY4" fmla="*/ 1694182 h 1694182"/>
              <a:gd name="connsiteX5" fmla="*/ 726205 w 2865255"/>
              <a:gd name="connsiteY5" fmla="*/ 1662098 h 1694182"/>
              <a:gd name="connsiteX6" fmla="*/ 0 w 2865255"/>
              <a:gd name="connsiteY6" fmla="*/ 1080272 h 1694182"/>
              <a:gd name="connsiteX7" fmla="*/ 288758 w 2865255"/>
              <a:gd name="connsiteY7" fmla="*/ 352927 h 1694182"/>
              <a:gd name="connsiteX0" fmla="*/ 288758 w 2865255"/>
              <a:gd name="connsiteY0" fmla="*/ 352927 h 1662098"/>
              <a:gd name="connsiteX1" fmla="*/ 2219261 w 2865255"/>
              <a:gd name="connsiteY1" fmla="*/ 0 h 1662098"/>
              <a:gd name="connsiteX2" fmla="*/ 2576499 w 2865255"/>
              <a:gd name="connsiteY2" fmla="*/ 405363 h 1662098"/>
              <a:gd name="connsiteX3" fmla="*/ 2865255 w 2865255"/>
              <a:gd name="connsiteY3" fmla="*/ 811866 h 1662098"/>
              <a:gd name="connsiteX4" fmla="*/ 2159403 w 2865255"/>
              <a:gd name="connsiteY4" fmla="*/ 1341256 h 1662098"/>
              <a:gd name="connsiteX5" fmla="*/ 726205 w 2865255"/>
              <a:gd name="connsiteY5" fmla="*/ 1662098 h 1662098"/>
              <a:gd name="connsiteX6" fmla="*/ 0 w 2865255"/>
              <a:gd name="connsiteY6" fmla="*/ 1080272 h 1662098"/>
              <a:gd name="connsiteX7" fmla="*/ 288758 w 2865255"/>
              <a:gd name="connsiteY7" fmla="*/ 352927 h 1662098"/>
              <a:gd name="connsiteX0" fmla="*/ 288758 w 2865255"/>
              <a:gd name="connsiteY0" fmla="*/ 352927 h 1437508"/>
              <a:gd name="connsiteX1" fmla="*/ 2219261 w 2865255"/>
              <a:gd name="connsiteY1" fmla="*/ 0 h 1437508"/>
              <a:gd name="connsiteX2" fmla="*/ 2576499 w 2865255"/>
              <a:gd name="connsiteY2" fmla="*/ 405363 h 1437508"/>
              <a:gd name="connsiteX3" fmla="*/ 2865255 w 2865255"/>
              <a:gd name="connsiteY3" fmla="*/ 811866 h 1437508"/>
              <a:gd name="connsiteX4" fmla="*/ 2159403 w 2865255"/>
              <a:gd name="connsiteY4" fmla="*/ 1341256 h 1437508"/>
              <a:gd name="connsiteX5" fmla="*/ 1047048 w 2865255"/>
              <a:gd name="connsiteY5" fmla="*/ 1437508 h 1437508"/>
              <a:gd name="connsiteX6" fmla="*/ 0 w 2865255"/>
              <a:gd name="connsiteY6" fmla="*/ 1080272 h 1437508"/>
              <a:gd name="connsiteX7" fmla="*/ 288758 w 2865255"/>
              <a:gd name="connsiteY7" fmla="*/ 352927 h 1437508"/>
              <a:gd name="connsiteX0" fmla="*/ 128337 w 2704834"/>
              <a:gd name="connsiteY0" fmla="*/ 352927 h 1437508"/>
              <a:gd name="connsiteX1" fmla="*/ 2058840 w 2704834"/>
              <a:gd name="connsiteY1" fmla="*/ 0 h 1437508"/>
              <a:gd name="connsiteX2" fmla="*/ 2416078 w 2704834"/>
              <a:gd name="connsiteY2" fmla="*/ 405363 h 1437508"/>
              <a:gd name="connsiteX3" fmla="*/ 2704834 w 2704834"/>
              <a:gd name="connsiteY3" fmla="*/ 811866 h 1437508"/>
              <a:gd name="connsiteX4" fmla="*/ 1998982 w 2704834"/>
              <a:gd name="connsiteY4" fmla="*/ 1341256 h 1437508"/>
              <a:gd name="connsiteX5" fmla="*/ 886627 w 2704834"/>
              <a:gd name="connsiteY5" fmla="*/ 1437508 h 1437508"/>
              <a:gd name="connsiteX6" fmla="*/ 0 w 2704834"/>
              <a:gd name="connsiteY6" fmla="*/ 967977 h 1437508"/>
              <a:gd name="connsiteX7" fmla="*/ 128337 w 2704834"/>
              <a:gd name="connsiteY7" fmla="*/ 352927 h 1437508"/>
              <a:gd name="connsiteX0" fmla="*/ 128337 w 2704834"/>
              <a:gd name="connsiteY0" fmla="*/ 352927 h 1453550"/>
              <a:gd name="connsiteX1" fmla="*/ 2058840 w 2704834"/>
              <a:gd name="connsiteY1" fmla="*/ 0 h 1453550"/>
              <a:gd name="connsiteX2" fmla="*/ 2416078 w 2704834"/>
              <a:gd name="connsiteY2" fmla="*/ 405363 h 1453550"/>
              <a:gd name="connsiteX3" fmla="*/ 2704834 w 2704834"/>
              <a:gd name="connsiteY3" fmla="*/ 811866 h 1453550"/>
              <a:gd name="connsiteX4" fmla="*/ 1998982 w 2704834"/>
              <a:gd name="connsiteY4" fmla="*/ 1341256 h 1453550"/>
              <a:gd name="connsiteX5" fmla="*/ 309111 w 2704834"/>
              <a:gd name="connsiteY5" fmla="*/ 1453550 h 1453550"/>
              <a:gd name="connsiteX6" fmla="*/ 0 w 2704834"/>
              <a:gd name="connsiteY6" fmla="*/ 967977 h 1453550"/>
              <a:gd name="connsiteX7" fmla="*/ 128337 w 2704834"/>
              <a:gd name="connsiteY7" fmla="*/ 352927 h 1453550"/>
              <a:gd name="connsiteX0" fmla="*/ 0 w 2961508"/>
              <a:gd name="connsiteY0" fmla="*/ 144380 h 1453550"/>
              <a:gd name="connsiteX1" fmla="*/ 2315514 w 2961508"/>
              <a:gd name="connsiteY1" fmla="*/ 0 h 1453550"/>
              <a:gd name="connsiteX2" fmla="*/ 2672752 w 2961508"/>
              <a:gd name="connsiteY2" fmla="*/ 405363 h 1453550"/>
              <a:gd name="connsiteX3" fmla="*/ 2961508 w 2961508"/>
              <a:gd name="connsiteY3" fmla="*/ 811866 h 1453550"/>
              <a:gd name="connsiteX4" fmla="*/ 2255656 w 2961508"/>
              <a:gd name="connsiteY4" fmla="*/ 1341256 h 1453550"/>
              <a:gd name="connsiteX5" fmla="*/ 565785 w 2961508"/>
              <a:gd name="connsiteY5" fmla="*/ 1453550 h 1453550"/>
              <a:gd name="connsiteX6" fmla="*/ 256674 w 2961508"/>
              <a:gd name="connsiteY6" fmla="*/ 967977 h 1453550"/>
              <a:gd name="connsiteX7" fmla="*/ 0 w 2961508"/>
              <a:gd name="connsiteY7" fmla="*/ 144380 h 1453550"/>
              <a:gd name="connsiteX0" fmla="*/ 0 w 2961508"/>
              <a:gd name="connsiteY0" fmla="*/ 144380 h 1341256"/>
              <a:gd name="connsiteX1" fmla="*/ 2315514 w 2961508"/>
              <a:gd name="connsiteY1" fmla="*/ 0 h 1341256"/>
              <a:gd name="connsiteX2" fmla="*/ 2672752 w 2961508"/>
              <a:gd name="connsiteY2" fmla="*/ 405363 h 1341256"/>
              <a:gd name="connsiteX3" fmla="*/ 2961508 w 2961508"/>
              <a:gd name="connsiteY3" fmla="*/ 811866 h 1341256"/>
              <a:gd name="connsiteX4" fmla="*/ 2255656 w 2961508"/>
              <a:gd name="connsiteY4" fmla="*/ 1341256 h 1341256"/>
              <a:gd name="connsiteX5" fmla="*/ 1031006 w 2961508"/>
              <a:gd name="connsiteY5" fmla="*/ 1261044 h 1341256"/>
              <a:gd name="connsiteX6" fmla="*/ 256674 w 2961508"/>
              <a:gd name="connsiteY6" fmla="*/ 967977 h 1341256"/>
              <a:gd name="connsiteX7" fmla="*/ 0 w 2961508"/>
              <a:gd name="connsiteY7" fmla="*/ 144380 h 1341256"/>
              <a:gd name="connsiteX0" fmla="*/ 0 w 2961508"/>
              <a:gd name="connsiteY0" fmla="*/ 144380 h 1417155"/>
              <a:gd name="connsiteX1" fmla="*/ 2315514 w 2961508"/>
              <a:gd name="connsiteY1" fmla="*/ 0 h 1417155"/>
              <a:gd name="connsiteX2" fmla="*/ 2672752 w 2961508"/>
              <a:gd name="connsiteY2" fmla="*/ 405363 h 1417155"/>
              <a:gd name="connsiteX3" fmla="*/ 2961508 w 2961508"/>
              <a:gd name="connsiteY3" fmla="*/ 811866 h 1417155"/>
              <a:gd name="connsiteX4" fmla="*/ 2255656 w 2961508"/>
              <a:gd name="connsiteY4" fmla="*/ 1341256 h 1417155"/>
              <a:gd name="connsiteX5" fmla="*/ 1031006 w 2961508"/>
              <a:gd name="connsiteY5" fmla="*/ 1261044 h 1417155"/>
              <a:gd name="connsiteX6" fmla="*/ 433137 w 2961508"/>
              <a:gd name="connsiteY6" fmla="*/ 1417155 h 1417155"/>
              <a:gd name="connsiteX7" fmla="*/ 0 w 2961508"/>
              <a:gd name="connsiteY7" fmla="*/ 144380 h 1417155"/>
              <a:gd name="connsiteX0" fmla="*/ 0 w 2929424"/>
              <a:gd name="connsiteY0" fmla="*/ 529390 h 1417155"/>
              <a:gd name="connsiteX1" fmla="*/ 2283430 w 2929424"/>
              <a:gd name="connsiteY1" fmla="*/ 0 h 1417155"/>
              <a:gd name="connsiteX2" fmla="*/ 2640668 w 2929424"/>
              <a:gd name="connsiteY2" fmla="*/ 405363 h 1417155"/>
              <a:gd name="connsiteX3" fmla="*/ 2929424 w 2929424"/>
              <a:gd name="connsiteY3" fmla="*/ 811866 h 1417155"/>
              <a:gd name="connsiteX4" fmla="*/ 2223572 w 2929424"/>
              <a:gd name="connsiteY4" fmla="*/ 1341256 h 1417155"/>
              <a:gd name="connsiteX5" fmla="*/ 998922 w 2929424"/>
              <a:gd name="connsiteY5" fmla="*/ 1261044 h 1417155"/>
              <a:gd name="connsiteX6" fmla="*/ 401053 w 2929424"/>
              <a:gd name="connsiteY6" fmla="*/ 1417155 h 1417155"/>
              <a:gd name="connsiteX7" fmla="*/ 0 w 2929424"/>
              <a:gd name="connsiteY7" fmla="*/ 529390 h 1417155"/>
              <a:gd name="connsiteX0" fmla="*/ 0 w 2929424"/>
              <a:gd name="connsiteY0" fmla="*/ 385011 h 1272776"/>
              <a:gd name="connsiteX1" fmla="*/ 278167 w 2929424"/>
              <a:gd name="connsiteY1" fmla="*/ 0 h 1272776"/>
              <a:gd name="connsiteX2" fmla="*/ 2640668 w 2929424"/>
              <a:gd name="connsiteY2" fmla="*/ 260984 h 1272776"/>
              <a:gd name="connsiteX3" fmla="*/ 2929424 w 2929424"/>
              <a:gd name="connsiteY3" fmla="*/ 667487 h 1272776"/>
              <a:gd name="connsiteX4" fmla="*/ 2223572 w 2929424"/>
              <a:gd name="connsiteY4" fmla="*/ 1196877 h 1272776"/>
              <a:gd name="connsiteX5" fmla="*/ 998922 w 2929424"/>
              <a:gd name="connsiteY5" fmla="*/ 1116665 h 1272776"/>
              <a:gd name="connsiteX6" fmla="*/ 401053 w 2929424"/>
              <a:gd name="connsiteY6" fmla="*/ 1272776 h 1272776"/>
              <a:gd name="connsiteX7" fmla="*/ 0 w 2929424"/>
              <a:gd name="connsiteY7" fmla="*/ 385011 h 1272776"/>
              <a:gd name="connsiteX0" fmla="*/ 0 w 2929426"/>
              <a:gd name="connsiteY0" fmla="*/ 428827 h 1316592"/>
              <a:gd name="connsiteX1" fmla="*/ 278167 w 2929426"/>
              <a:gd name="connsiteY1" fmla="*/ 43816 h 1316592"/>
              <a:gd name="connsiteX2" fmla="*/ 2929426 w 2929426"/>
              <a:gd name="connsiteY2" fmla="*/ 0 h 1316592"/>
              <a:gd name="connsiteX3" fmla="*/ 2929424 w 2929426"/>
              <a:gd name="connsiteY3" fmla="*/ 711303 h 1316592"/>
              <a:gd name="connsiteX4" fmla="*/ 2223572 w 2929426"/>
              <a:gd name="connsiteY4" fmla="*/ 1240693 h 1316592"/>
              <a:gd name="connsiteX5" fmla="*/ 998922 w 2929426"/>
              <a:gd name="connsiteY5" fmla="*/ 1160481 h 1316592"/>
              <a:gd name="connsiteX6" fmla="*/ 401053 w 2929426"/>
              <a:gd name="connsiteY6" fmla="*/ 1316592 h 1316592"/>
              <a:gd name="connsiteX7" fmla="*/ 0 w 2929426"/>
              <a:gd name="connsiteY7" fmla="*/ 428827 h 1316592"/>
              <a:gd name="connsiteX0" fmla="*/ 0 w 2929426"/>
              <a:gd name="connsiteY0" fmla="*/ 428827 h 1320904"/>
              <a:gd name="connsiteX1" fmla="*/ 278167 w 2929426"/>
              <a:gd name="connsiteY1" fmla="*/ 43816 h 1320904"/>
              <a:gd name="connsiteX2" fmla="*/ 2929426 w 2929426"/>
              <a:gd name="connsiteY2" fmla="*/ 0 h 1320904"/>
              <a:gd name="connsiteX3" fmla="*/ 2929424 w 2929426"/>
              <a:gd name="connsiteY3" fmla="*/ 711303 h 1320904"/>
              <a:gd name="connsiteX4" fmla="*/ 2624625 w 2929426"/>
              <a:gd name="connsiteY4" fmla="*/ 1320904 h 1320904"/>
              <a:gd name="connsiteX5" fmla="*/ 998922 w 2929426"/>
              <a:gd name="connsiteY5" fmla="*/ 1160481 h 1320904"/>
              <a:gd name="connsiteX6" fmla="*/ 401053 w 2929426"/>
              <a:gd name="connsiteY6" fmla="*/ 1316592 h 1320904"/>
              <a:gd name="connsiteX7" fmla="*/ 0 w 2929426"/>
              <a:gd name="connsiteY7" fmla="*/ 428827 h 1320904"/>
              <a:gd name="connsiteX0" fmla="*/ 0 w 2929426"/>
              <a:gd name="connsiteY0" fmla="*/ 428827 h 1465281"/>
              <a:gd name="connsiteX1" fmla="*/ 278167 w 2929426"/>
              <a:gd name="connsiteY1" fmla="*/ 43816 h 1465281"/>
              <a:gd name="connsiteX2" fmla="*/ 2929426 w 2929426"/>
              <a:gd name="connsiteY2" fmla="*/ 0 h 1465281"/>
              <a:gd name="connsiteX3" fmla="*/ 2929424 w 2929426"/>
              <a:gd name="connsiteY3" fmla="*/ 711303 h 1465281"/>
              <a:gd name="connsiteX4" fmla="*/ 2624625 w 2929426"/>
              <a:gd name="connsiteY4" fmla="*/ 1320904 h 1465281"/>
              <a:gd name="connsiteX5" fmla="*/ 2234164 w 2929426"/>
              <a:gd name="connsiteY5" fmla="*/ 1465281 h 1465281"/>
              <a:gd name="connsiteX6" fmla="*/ 401053 w 2929426"/>
              <a:gd name="connsiteY6" fmla="*/ 1316592 h 1465281"/>
              <a:gd name="connsiteX7" fmla="*/ 0 w 2929426"/>
              <a:gd name="connsiteY7" fmla="*/ 428827 h 1465281"/>
              <a:gd name="connsiteX0" fmla="*/ 0 w 2929426"/>
              <a:gd name="connsiteY0" fmla="*/ 428827 h 1465281"/>
              <a:gd name="connsiteX1" fmla="*/ 278167 w 2929426"/>
              <a:gd name="connsiteY1" fmla="*/ 43816 h 1465281"/>
              <a:gd name="connsiteX2" fmla="*/ 2929426 w 2929426"/>
              <a:gd name="connsiteY2" fmla="*/ 0 h 1465281"/>
              <a:gd name="connsiteX3" fmla="*/ 2929424 w 2929426"/>
              <a:gd name="connsiteY3" fmla="*/ 711303 h 1465281"/>
              <a:gd name="connsiteX4" fmla="*/ 2624625 w 2929426"/>
              <a:gd name="connsiteY4" fmla="*/ 1096315 h 1465281"/>
              <a:gd name="connsiteX5" fmla="*/ 2234164 w 2929426"/>
              <a:gd name="connsiteY5" fmla="*/ 1465281 h 1465281"/>
              <a:gd name="connsiteX6" fmla="*/ 401053 w 2929426"/>
              <a:gd name="connsiteY6" fmla="*/ 1316592 h 1465281"/>
              <a:gd name="connsiteX7" fmla="*/ 0 w 2929426"/>
              <a:gd name="connsiteY7" fmla="*/ 428827 h 1465281"/>
              <a:gd name="connsiteX0" fmla="*/ 0 w 2929426"/>
              <a:gd name="connsiteY0" fmla="*/ 428827 h 1316592"/>
              <a:gd name="connsiteX1" fmla="*/ 278167 w 2929426"/>
              <a:gd name="connsiteY1" fmla="*/ 43816 h 1316592"/>
              <a:gd name="connsiteX2" fmla="*/ 2929426 w 2929426"/>
              <a:gd name="connsiteY2" fmla="*/ 0 h 1316592"/>
              <a:gd name="connsiteX3" fmla="*/ 2929424 w 2929426"/>
              <a:gd name="connsiteY3" fmla="*/ 711303 h 1316592"/>
              <a:gd name="connsiteX4" fmla="*/ 2624625 w 2929426"/>
              <a:gd name="connsiteY4" fmla="*/ 1096315 h 1316592"/>
              <a:gd name="connsiteX5" fmla="*/ 1929364 w 2929426"/>
              <a:gd name="connsiteY5" fmla="*/ 1288818 h 1316592"/>
              <a:gd name="connsiteX6" fmla="*/ 401053 w 2929426"/>
              <a:gd name="connsiteY6" fmla="*/ 1316592 h 1316592"/>
              <a:gd name="connsiteX7" fmla="*/ 0 w 2929426"/>
              <a:gd name="connsiteY7" fmla="*/ 428827 h 1316592"/>
              <a:gd name="connsiteX0" fmla="*/ 0 w 2929426"/>
              <a:gd name="connsiteY0" fmla="*/ 545432 h 1433197"/>
              <a:gd name="connsiteX1" fmla="*/ 374420 w 2929426"/>
              <a:gd name="connsiteY1" fmla="*/ 0 h 1433197"/>
              <a:gd name="connsiteX2" fmla="*/ 2929426 w 2929426"/>
              <a:gd name="connsiteY2" fmla="*/ 116605 h 1433197"/>
              <a:gd name="connsiteX3" fmla="*/ 2929424 w 2929426"/>
              <a:gd name="connsiteY3" fmla="*/ 827908 h 1433197"/>
              <a:gd name="connsiteX4" fmla="*/ 2624625 w 2929426"/>
              <a:gd name="connsiteY4" fmla="*/ 1212920 h 1433197"/>
              <a:gd name="connsiteX5" fmla="*/ 1929364 w 2929426"/>
              <a:gd name="connsiteY5" fmla="*/ 1405423 h 1433197"/>
              <a:gd name="connsiteX6" fmla="*/ 401053 w 2929426"/>
              <a:gd name="connsiteY6" fmla="*/ 1433197 h 1433197"/>
              <a:gd name="connsiteX7" fmla="*/ 0 w 2929426"/>
              <a:gd name="connsiteY7" fmla="*/ 545432 h 1433197"/>
              <a:gd name="connsiteX0" fmla="*/ 0 w 2929426"/>
              <a:gd name="connsiteY0" fmla="*/ 769885 h 1657650"/>
              <a:gd name="connsiteX1" fmla="*/ 374420 w 2929426"/>
              <a:gd name="connsiteY1" fmla="*/ 224453 h 1657650"/>
              <a:gd name="connsiteX2" fmla="*/ 2190134 w 2929426"/>
              <a:gd name="connsiteY2" fmla="*/ 749 h 1657650"/>
              <a:gd name="connsiteX3" fmla="*/ 2929426 w 2929426"/>
              <a:gd name="connsiteY3" fmla="*/ 341058 h 1657650"/>
              <a:gd name="connsiteX4" fmla="*/ 2929424 w 2929426"/>
              <a:gd name="connsiteY4" fmla="*/ 1052361 h 1657650"/>
              <a:gd name="connsiteX5" fmla="*/ 2624625 w 2929426"/>
              <a:gd name="connsiteY5" fmla="*/ 1437373 h 1657650"/>
              <a:gd name="connsiteX6" fmla="*/ 1929364 w 2929426"/>
              <a:gd name="connsiteY6" fmla="*/ 1629876 h 1657650"/>
              <a:gd name="connsiteX7" fmla="*/ 401053 w 2929426"/>
              <a:gd name="connsiteY7" fmla="*/ 1657650 h 1657650"/>
              <a:gd name="connsiteX8" fmla="*/ 0 w 2929426"/>
              <a:gd name="connsiteY8" fmla="*/ 769885 h 1657650"/>
              <a:gd name="connsiteX0" fmla="*/ 0 w 2929426"/>
              <a:gd name="connsiteY0" fmla="*/ 577860 h 1465625"/>
              <a:gd name="connsiteX1" fmla="*/ 374420 w 2929426"/>
              <a:gd name="connsiteY1" fmla="*/ 32428 h 1465625"/>
              <a:gd name="connsiteX2" fmla="*/ 2929426 w 2929426"/>
              <a:gd name="connsiteY2" fmla="*/ 149033 h 1465625"/>
              <a:gd name="connsiteX3" fmla="*/ 2929424 w 2929426"/>
              <a:gd name="connsiteY3" fmla="*/ 860336 h 1465625"/>
              <a:gd name="connsiteX4" fmla="*/ 2624625 w 2929426"/>
              <a:gd name="connsiteY4" fmla="*/ 1245348 h 1465625"/>
              <a:gd name="connsiteX5" fmla="*/ 1929364 w 2929426"/>
              <a:gd name="connsiteY5" fmla="*/ 1437851 h 1465625"/>
              <a:gd name="connsiteX6" fmla="*/ 401053 w 2929426"/>
              <a:gd name="connsiteY6" fmla="*/ 1465625 h 1465625"/>
              <a:gd name="connsiteX7" fmla="*/ 0 w 2929426"/>
              <a:gd name="connsiteY7" fmla="*/ 577860 h 1465625"/>
              <a:gd name="connsiteX0" fmla="*/ 0 w 2929424"/>
              <a:gd name="connsiteY0" fmla="*/ 545432 h 1433197"/>
              <a:gd name="connsiteX1" fmla="*/ 374420 w 2929424"/>
              <a:gd name="connsiteY1" fmla="*/ 0 h 1433197"/>
              <a:gd name="connsiteX2" fmla="*/ 2929424 w 2929424"/>
              <a:gd name="connsiteY2" fmla="*/ 827908 h 1433197"/>
              <a:gd name="connsiteX3" fmla="*/ 2624625 w 2929424"/>
              <a:gd name="connsiteY3" fmla="*/ 1212920 h 1433197"/>
              <a:gd name="connsiteX4" fmla="*/ 1929364 w 2929424"/>
              <a:gd name="connsiteY4" fmla="*/ 1405423 h 1433197"/>
              <a:gd name="connsiteX5" fmla="*/ 401053 w 2929424"/>
              <a:gd name="connsiteY5" fmla="*/ 1433197 h 1433197"/>
              <a:gd name="connsiteX6" fmla="*/ 0 w 2929424"/>
              <a:gd name="connsiteY6" fmla="*/ 545432 h 1433197"/>
              <a:gd name="connsiteX0" fmla="*/ 0 w 2929424"/>
              <a:gd name="connsiteY0" fmla="*/ 0 h 887765"/>
              <a:gd name="connsiteX1" fmla="*/ 2929424 w 2929424"/>
              <a:gd name="connsiteY1" fmla="*/ 282476 h 887765"/>
              <a:gd name="connsiteX2" fmla="*/ 2624625 w 2929424"/>
              <a:gd name="connsiteY2" fmla="*/ 667488 h 887765"/>
              <a:gd name="connsiteX3" fmla="*/ 1929364 w 2929424"/>
              <a:gd name="connsiteY3" fmla="*/ 859991 h 887765"/>
              <a:gd name="connsiteX4" fmla="*/ 401053 w 2929424"/>
              <a:gd name="connsiteY4" fmla="*/ 887765 h 887765"/>
              <a:gd name="connsiteX5" fmla="*/ 0 w 2929424"/>
              <a:gd name="connsiteY5" fmla="*/ 0 h 887765"/>
              <a:gd name="connsiteX0" fmla="*/ 0 w 2881297"/>
              <a:gd name="connsiteY0" fmla="*/ 471503 h 1359268"/>
              <a:gd name="connsiteX1" fmla="*/ 2881297 w 2881297"/>
              <a:gd name="connsiteY1" fmla="*/ 0 h 1359268"/>
              <a:gd name="connsiteX2" fmla="*/ 2624625 w 2881297"/>
              <a:gd name="connsiteY2" fmla="*/ 1138991 h 1359268"/>
              <a:gd name="connsiteX3" fmla="*/ 1929364 w 2881297"/>
              <a:gd name="connsiteY3" fmla="*/ 1331494 h 1359268"/>
              <a:gd name="connsiteX4" fmla="*/ 401053 w 2881297"/>
              <a:gd name="connsiteY4" fmla="*/ 1359268 h 1359268"/>
              <a:gd name="connsiteX5" fmla="*/ 0 w 2881297"/>
              <a:gd name="connsiteY5" fmla="*/ 471503 h 1359268"/>
              <a:gd name="connsiteX0" fmla="*/ 0 w 2528370"/>
              <a:gd name="connsiteY0" fmla="*/ 38366 h 1359268"/>
              <a:gd name="connsiteX1" fmla="*/ 2528370 w 2528370"/>
              <a:gd name="connsiteY1" fmla="*/ 0 h 1359268"/>
              <a:gd name="connsiteX2" fmla="*/ 2271698 w 2528370"/>
              <a:gd name="connsiteY2" fmla="*/ 1138991 h 1359268"/>
              <a:gd name="connsiteX3" fmla="*/ 1576437 w 2528370"/>
              <a:gd name="connsiteY3" fmla="*/ 1331494 h 1359268"/>
              <a:gd name="connsiteX4" fmla="*/ 48126 w 2528370"/>
              <a:gd name="connsiteY4" fmla="*/ 1359268 h 1359268"/>
              <a:gd name="connsiteX5" fmla="*/ 0 w 2528370"/>
              <a:gd name="connsiteY5" fmla="*/ 38366 h 1359268"/>
              <a:gd name="connsiteX0" fmla="*/ 641684 w 3170054"/>
              <a:gd name="connsiteY0" fmla="*/ 38366 h 1331494"/>
              <a:gd name="connsiteX1" fmla="*/ 3170054 w 3170054"/>
              <a:gd name="connsiteY1" fmla="*/ 0 h 1331494"/>
              <a:gd name="connsiteX2" fmla="*/ 2913382 w 3170054"/>
              <a:gd name="connsiteY2" fmla="*/ 1138991 h 1331494"/>
              <a:gd name="connsiteX3" fmla="*/ 2218121 w 3170054"/>
              <a:gd name="connsiteY3" fmla="*/ 1331494 h 1331494"/>
              <a:gd name="connsiteX4" fmla="*/ 0 w 3170054"/>
              <a:gd name="connsiteY4" fmla="*/ 1150721 h 1331494"/>
              <a:gd name="connsiteX5" fmla="*/ 641684 w 3170054"/>
              <a:gd name="connsiteY5" fmla="*/ 38366 h 1331494"/>
              <a:gd name="connsiteX0" fmla="*/ 641684 w 3186098"/>
              <a:gd name="connsiteY0" fmla="*/ 38366 h 1331494"/>
              <a:gd name="connsiteX1" fmla="*/ 3170054 w 3186098"/>
              <a:gd name="connsiteY1" fmla="*/ 0 h 1331494"/>
              <a:gd name="connsiteX2" fmla="*/ 3186098 w 3186098"/>
              <a:gd name="connsiteY2" fmla="*/ 1203160 h 1331494"/>
              <a:gd name="connsiteX3" fmla="*/ 2218121 w 3186098"/>
              <a:gd name="connsiteY3" fmla="*/ 1331494 h 1331494"/>
              <a:gd name="connsiteX4" fmla="*/ 0 w 3186098"/>
              <a:gd name="connsiteY4" fmla="*/ 1150721 h 1331494"/>
              <a:gd name="connsiteX5" fmla="*/ 641684 w 3186098"/>
              <a:gd name="connsiteY5" fmla="*/ 38366 h 1331494"/>
              <a:gd name="connsiteX0" fmla="*/ 673768 w 3186098"/>
              <a:gd name="connsiteY0" fmla="*/ 551713 h 1331494"/>
              <a:gd name="connsiteX1" fmla="*/ 3170054 w 3186098"/>
              <a:gd name="connsiteY1" fmla="*/ 0 h 1331494"/>
              <a:gd name="connsiteX2" fmla="*/ 3186098 w 3186098"/>
              <a:gd name="connsiteY2" fmla="*/ 1203160 h 1331494"/>
              <a:gd name="connsiteX3" fmla="*/ 2218121 w 3186098"/>
              <a:gd name="connsiteY3" fmla="*/ 1331494 h 1331494"/>
              <a:gd name="connsiteX4" fmla="*/ 0 w 3186098"/>
              <a:gd name="connsiteY4" fmla="*/ 1150721 h 1331494"/>
              <a:gd name="connsiteX5" fmla="*/ 673768 w 3186098"/>
              <a:gd name="connsiteY5" fmla="*/ 551713 h 1331494"/>
              <a:gd name="connsiteX0" fmla="*/ 673768 w 3186098"/>
              <a:gd name="connsiteY0" fmla="*/ 391292 h 1171073"/>
              <a:gd name="connsiteX1" fmla="*/ 2271696 w 3186098"/>
              <a:gd name="connsiteY1" fmla="*/ 0 h 1171073"/>
              <a:gd name="connsiteX2" fmla="*/ 3186098 w 3186098"/>
              <a:gd name="connsiteY2" fmla="*/ 1042739 h 1171073"/>
              <a:gd name="connsiteX3" fmla="*/ 2218121 w 3186098"/>
              <a:gd name="connsiteY3" fmla="*/ 1171073 h 1171073"/>
              <a:gd name="connsiteX4" fmla="*/ 0 w 3186098"/>
              <a:gd name="connsiteY4" fmla="*/ 990300 h 1171073"/>
              <a:gd name="connsiteX5" fmla="*/ 673768 w 3186098"/>
              <a:gd name="connsiteY5" fmla="*/ 391292 h 1171073"/>
              <a:gd name="connsiteX0" fmla="*/ 673768 w 3202140"/>
              <a:gd name="connsiteY0" fmla="*/ 391292 h 1171073"/>
              <a:gd name="connsiteX1" fmla="*/ 2271696 w 3202140"/>
              <a:gd name="connsiteY1" fmla="*/ 0 h 1171073"/>
              <a:gd name="connsiteX2" fmla="*/ 3202140 w 3202140"/>
              <a:gd name="connsiteY2" fmla="*/ 256676 h 1171073"/>
              <a:gd name="connsiteX3" fmla="*/ 2218121 w 3202140"/>
              <a:gd name="connsiteY3" fmla="*/ 1171073 h 1171073"/>
              <a:gd name="connsiteX4" fmla="*/ 0 w 3202140"/>
              <a:gd name="connsiteY4" fmla="*/ 990300 h 1171073"/>
              <a:gd name="connsiteX5" fmla="*/ 673768 w 3202140"/>
              <a:gd name="connsiteY5" fmla="*/ 391292 h 1171073"/>
              <a:gd name="connsiteX0" fmla="*/ 673768 w 3202140"/>
              <a:gd name="connsiteY0" fmla="*/ 391292 h 1122947"/>
              <a:gd name="connsiteX1" fmla="*/ 2271696 w 3202140"/>
              <a:gd name="connsiteY1" fmla="*/ 0 h 1122947"/>
              <a:gd name="connsiteX2" fmla="*/ 3202140 w 3202140"/>
              <a:gd name="connsiteY2" fmla="*/ 256676 h 1122947"/>
              <a:gd name="connsiteX3" fmla="*/ 2988142 w 3202140"/>
              <a:gd name="connsiteY3" fmla="*/ 1122947 h 1122947"/>
              <a:gd name="connsiteX4" fmla="*/ 0 w 3202140"/>
              <a:gd name="connsiteY4" fmla="*/ 990300 h 1122947"/>
              <a:gd name="connsiteX5" fmla="*/ 673768 w 3202140"/>
              <a:gd name="connsiteY5" fmla="*/ 391292 h 1122947"/>
              <a:gd name="connsiteX0" fmla="*/ 529389 w 3202140"/>
              <a:gd name="connsiteY0" fmla="*/ 86492 h 1122947"/>
              <a:gd name="connsiteX1" fmla="*/ 2271696 w 3202140"/>
              <a:gd name="connsiteY1" fmla="*/ 0 h 1122947"/>
              <a:gd name="connsiteX2" fmla="*/ 3202140 w 3202140"/>
              <a:gd name="connsiteY2" fmla="*/ 256676 h 1122947"/>
              <a:gd name="connsiteX3" fmla="*/ 2988142 w 3202140"/>
              <a:gd name="connsiteY3" fmla="*/ 1122947 h 1122947"/>
              <a:gd name="connsiteX4" fmla="*/ 0 w 3202140"/>
              <a:gd name="connsiteY4" fmla="*/ 990300 h 1122947"/>
              <a:gd name="connsiteX5" fmla="*/ 529389 w 3202140"/>
              <a:gd name="connsiteY5" fmla="*/ 86492 h 112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2140" h="1122947">
                <a:moveTo>
                  <a:pt x="529389" y="86492"/>
                </a:moveTo>
                <a:lnTo>
                  <a:pt x="2271696" y="0"/>
                </a:lnTo>
                <a:lnTo>
                  <a:pt x="3202140" y="256676"/>
                </a:lnTo>
                <a:lnTo>
                  <a:pt x="2988142" y="1122947"/>
                </a:lnTo>
                <a:lnTo>
                  <a:pt x="0" y="990300"/>
                </a:lnTo>
                <a:lnTo>
                  <a:pt x="529389" y="86492"/>
                </a:lnTo>
                <a:close/>
              </a:path>
            </a:pathLst>
          </a:custGeom>
          <a:solidFill>
            <a:srgbClr val="FEFCC6"/>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対角する 2 つの角を切り取った四角形 6">
            <a:extLst>
              <a:ext uri="{FF2B5EF4-FFF2-40B4-BE49-F238E27FC236}">
                <a16:creationId xmlns:a16="http://schemas.microsoft.com/office/drawing/2014/main" id="{CC4C34DB-87B2-AE41-A0EB-030F93BB5AD5}"/>
              </a:ext>
            </a:extLst>
          </p:cNvPr>
          <p:cNvSpPr/>
          <p:nvPr/>
        </p:nvSpPr>
        <p:spPr>
          <a:xfrm>
            <a:off x="59028" y="4559572"/>
            <a:ext cx="2961508" cy="1453550"/>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 name="connsiteX0" fmla="*/ 288758 w 3105888"/>
              <a:gd name="connsiteY0" fmla="*/ 465222 h 1806477"/>
              <a:gd name="connsiteX1" fmla="*/ 2572188 w 3105888"/>
              <a:gd name="connsiteY1" fmla="*/ 0 h 1806477"/>
              <a:gd name="connsiteX2" fmla="*/ 3105888 w 3105888"/>
              <a:gd name="connsiteY2" fmla="*/ 726205 h 1806477"/>
              <a:gd name="connsiteX3" fmla="*/ 2897340 w 3105888"/>
              <a:gd name="connsiteY3" fmla="*/ 1341256 h 1806477"/>
              <a:gd name="connsiteX4" fmla="*/ 2271698 w 3105888"/>
              <a:gd name="connsiteY4" fmla="*/ 1806477 h 1806477"/>
              <a:gd name="connsiteX5" fmla="*/ 726205 w 3105888"/>
              <a:gd name="connsiteY5" fmla="*/ 1774393 h 1806477"/>
              <a:gd name="connsiteX6" fmla="*/ 0 w 3105888"/>
              <a:gd name="connsiteY6" fmla="*/ 1192567 h 1806477"/>
              <a:gd name="connsiteX7" fmla="*/ 288758 w 3105888"/>
              <a:gd name="connsiteY7" fmla="*/ 465222 h 1806477"/>
              <a:gd name="connsiteX0" fmla="*/ 288758 w 3105888"/>
              <a:gd name="connsiteY0" fmla="*/ 352927 h 1694182"/>
              <a:gd name="connsiteX1" fmla="*/ 2219261 w 3105888"/>
              <a:gd name="connsiteY1" fmla="*/ 0 h 1694182"/>
              <a:gd name="connsiteX2" fmla="*/ 3105888 w 3105888"/>
              <a:gd name="connsiteY2" fmla="*/ 613910 h 1694182"/>
              <a:gd name="connsiteX3" fmla="*/ 2897340 w 3105888"/>
              <a:gd name="connsiteY3" fmla="*/ 1228961 h 1694182"/>
              <a:gd name="connsiteX4" fmla="*/ 2271698 w 3105888"/>
              <a:gd name="connsiteY4" fmla="*/ 1694182 h 1694182"/>
              <a:gd name="connsiteX5" fmla="*/ 726205 w 3105888"/>
              <a:gd name="connsiteY5" fmla="*/ 1662098 h 1694182"/>
              <a:gd name="connsiteX6" fmla="*/ 0 w 3105888"/>
              <a:gd name="connsiteY6" fmla="*/ 1080272 h 1694182"/>
              <a:gd name="connsiteX7" fmla="*/ 288758 w 3105888"/>
              <a:gd name="connsiteY7" fmla="*/ 352927 h 1694182"/>
              <a:gd name="connsiteX0" fmla="*/ 288758 w 2897340"/>
              <a:gd name="connsiteY0" fmla="*/ 352927 h 1694182"/>
              <a:gd name="connsiteX1" fmla="*/ 2219261 w 2897340"/>
              <a:gd name="connsiteY1" fmla="*/ 0 h 1694182"/>
              <a:gd name="connsiteX2" fmla="*/ 2576499 w 2897340"/>
              <a:gd name="connsiteY2" fmla="*/ 405363 h 1694182"/>
              <a:gd name="connsiteX3" fmla="*/ 2897340 w 2897340"/>
              <a:gd name="connsiteY3" fmla="*/ 1228961 h 1694182"/>
              <a:gd name="connsiteX4" fmla="*/ 2271698 w 2897340"/>
              <a:gd name="connsiteY4" fmla="*/ 1694182 h 1694182"/>
              <a:gd name="connsiteX5" fmla="*/ 726205 w 2897340"/>
              <a:gd name="connsiteY5" fmla="*/ 1662098 h 1694182"/>
              <a:gd name="connsiteX6" fmla="*/ 0 w 2897340"/>
              <a:gd name="connsiteY6" fmla="*/ 1080272 h 1694182"/>
              <a:gd name="connsiteX7" fmla="*/ 288758 w 2897340"/>
              <a:gd name="connsiteY7" fmla="*/ 352927 h 1694182"/>
              <a:gd name="connsiteX0" fmla="*/ 288758 w 2865255"/>
              <a:gd name="connsiteY0" fmla="*/ 352927 h 1694182"/>
              <a:gd name="connsiteX1" fmla="*/ 2219261 w 2865255"/>
              <a:gd name="connsiteY1" fmla="*/ 0 h 1694182"/>
              <a:gd name="connsiteX2" fmla="*/ 2576499 w 2865255"/>
              <a:gd name="connsiteY2" fmla="*/ 405363 h 1694182"/>
              <a:gd name="connsiteX3" fmla="*/ 2865255 w 2865255"/>
              <a:gd name="connsiteY3" fmla="*/ 811866 h 1694182"/>
              <a:gd name="connsiteX4" fmla="*/ 2271698 w 2865255"/>
              <a:gd name="connsiteY4" fmla="*/ 1694182 h 1694182"/>
              <a:gd name="connsiteX5" fmla="*/ 726205 w 2865255"/>
              <a:gd name="connsiteY5" fmla="*/ 1662098 h 1694182"/>
              <a:gd name="connsiteX6" fmla="*/ 0 w 2865255"/>
              <a:gd name="connsiteY6" fmla="*/ 1080272 h 1694182"/>
              <a:gd name="connsiteX7" fmla="*/ 288758 w 2865255"/>
              <a:gd name="connsiteY7" fmla="*/ 352927 h 1694182"/>
              <a:gd name="connsiteX0" fmla="*/ 288758 w 2865255"/>
              <a:gd name="connsiteY0" fmla="*/ 352927 h 1662098"/>
              <a:gd name="connsiteX1" fmla="*/ 2219261 w 2865255"/>
              <a:gd name="connsiteY1" fmla="*/ 0 h 1662098"/>
              <a:gd name="connsiteX2" fmla="*/ 2576499 w 2865255"/>
              <a:gd name="connsiteY2" fmla="*/ 405363 h 1662098"/>
              <a:gd name="connsiteX3" fmla="*/ 2865255 w 2865255"/>
              <a:gd name="connsiteY3" fmla="*/ 811866 h 1662098"/>
              <a:gd name="connsiteX4" fmla="*/ 2159403 w 2865255"/>
              <a:gd name="connsiteY4" fmla="*/ 1341256 h 1662098"/>
              <a:gd name="connsiteX5" fmla="*/ 726205 w 2865255"/>
              <a:gd name="connsiteY5" fmla="*/ 1662098 h 1662098"/>
              <a:gd name="connsiteX6" fmla="*/ 0 w 2865255"/>
              <a:gd name="connsiteY6" fmla="*/ 1080272 h 1662098"/>
              <a:gd name="connsiteX7" fmla="*/ 288758 w 2865255"/>
              <a:gd name="connsiteY7" fmla="*/ 352927 h 1662098"/>
              <a:gd name="connsiteX0" fmla="*/ 288758 w 2865255"/>
              <a:gd name="connsiteY0" fmla="*/ 352927 h 1437508"/>
              <a:gd name="connsiteX1" fmla="*/ 2219261 w 2865255"/>
              <a:gd name="connsiteY1" fmla="*/ 0 h 1437508"/>
              <a:gd name="connsiteX2" fmla="*/ 2576499 w 2865255"/>
              <a:gd name="connsiteY2" fmla="*/ 405363 h 1437508"/>
              <a:gd name="connsiteX3" fmla="*/ 2865255 w 2865255"/>
              <a:gd name="connsiteY3" fmla="*/ 811866 h 1437508"/>
              <a:gd name="connsiteX4" fmla="*/ 2159403 w 2865255"/>
              <a:gd name="connsiteY4" fmla="*/ 1341256 h 1437508"/>
              <a:gd name="connsiteX5" fmla="*/ 1047048 w 2865255"/>
              <a:gd name="connsiteY5" fmla="*/ 1437508 h 1437508"/>
              <a:gd name="connsiteX6" fmla="*/ 0 w 2865255"/>
              <a:gd name="connsiteY6" fmla="*/ 1080272 h 1437508"/>
              <a:gd name="connsiteX7" fmla="*/ 288758 w 2865255"/>
              <a:gd name="connsiteY7" fmla="*/ 352927 h 1437508"/>
              <a:gd name="connsiteX0" fmla="*/ 128337 w 2704834"/>
              <a:gd name="connsiteY0" fmla="*/ 352927 h 1437508"/>
              <a:gd name="connsiteX1" fmla="*/ 2058840 w 2704834"/>
              <a:gd name="connsiteY1" fmla="*/ 0 h 1437508"/>
              <a:gd name="connsiteX2" fmla="*/ 2416078 w 2704834"/>
              <a:gd name="connsiteY2" fmla="*/ 405363 h 1437508"/>
              <a:gd name="connsiteX3" fmla="*/ 2704834 w 2704834"/>
              <a:gd name="connsiteY3" fmla="*/ 811866 h 1437508"/>
              <a:gd name="connsiteX4" fmla="*/ 1998982 w 2704834"/>
              <a:gd name="connsiteY4" fmla="*/ 1341256 h 1437508"/>
              <a:gd name="connsiteX5" fmla="*/ 886627 w 2704834"/>
              <a:gd name="connsiteY5" fmla="*/ 1437508 h 1437508"/>
              <a:gd name="connsiteX6" fmla="*/ 0 w 2704834"/>
              <a:gd name="connsiteY6" fmla="*/ 967977 h 1437508"/>
              <a:gd name="connsiteX7" fmla="*/ 128337 w 2704834"/>
              <a:gd name="connsiteY7" fmla="*/ 352927 h 1437508"/>
              <a:gd name="connsiteX0" fmla="*/ 128337 w 2704834"/>
              <a:gd name="connsiteY0" fmla="*/ 352927 h 1453550"/>
              <a:gd name="connsiteX1" fmla="*/ 2058840 w 2704834"/>
              <a:gd name="connsiteY1" fmla="*/ 0 h 1453550"/>
              <a:gd name="connsiteX2" fmla="*/ 2416078 w 2704834"/>
              <a:gd name="connsiteY2" fmla="*/ 405363 h 1453550"/>
              <a:gd name="connsiteX3" fmla="*/ 2704834 w 2704834"/>
              <a:gd name="connsiteY3" fmla="*/ 811866 h 1453550"/>
              <a:gd name="connsiteX4" fmla="*/ 1998982 w 2704834"/>
              <a:gd name="connsiteY4" fmla="*/ 1341256 h 1453550"/>
              <a:gd name="connsiteX5" fmla="*/ 309111 w 2704834"/>
              <a:gd name="connsiteY5" fmla="*/ 1453550 h 1453550"/>
              <a:gd name="connsiteX6" fmla="*/ 0 w 2704834"/>
              <a:gd name="connsiteY6" fmla="*/ 967977 h 1453550"/>
              <a:gd name="connsiteX7" fmla="*/ 128337 w 2704834"/>
              <a:gd name="connsiteY7" fmla="*/ 352927 h 1453550"/>
              <a:gd name="connsiteX0" fmla="*/ 0 w 2961508"/>
              <a:gd name="connsiteY0" fmla="*/ 144380 h 1453550"/>
              <a:gd name="connsiteX1" fmla="*/ 2315514 w 2961508"/>
              <a:gd name="connsiteY1" fmla="*/ 0 h 1453550"/>
              <a:gd name="connsiteX2" fmla="*/ 2672752 w 2961508"/>
              <a:gd name="connsiteY2" fmla="*/ 405363 h 1453550"/>
              <a:gd name="connsiteX3" fmla="*/ 2961508 w 2961508"/>
              <a:gd name="connsiteY3" fmla="*/ 811866 h 1453550"/>
              <a:gd name="connsiteX4" fmla="*/ 2255656 w 2961508"/>
              <a:gd name="connsiteY4" fmla="*/ 1341256 h 1453550"/>
              <a:gd name="connsiteX5" fmla="*/ 565785 w 2961508"/>
              <a:gd name="connsiteY5" fmla="*/ 1453550 h 1453550"/>
              <a:gd name="connsiteX6" fmla="*/ 256674 w 2961508"/>
              <a:gd name="connsiteY6" fmla="*/ 967977 h 1453550"/>
              <a:gd name="connsiteX7" fmla="*/ 0 w 2961508"/>
              <a:gd name="connsiteY7" fmla="*/ 144380 h 145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1508" h="1453550">
                <a:moveTo>
                  <a:pt x="0" y="144380"/>
                </a:moveTo>
                <a:lnTo>
                  <a:pt x="2315514" y="0"/>
                </a:lnTo>
                <a:lnTo>
                  <a:pt x="2672752" y="405363"/>
                </a:lnTo>
                <a:lnTo>
                  <a:pt x="2961508" y="811866"/>
                </a:lnTo>
                <a:lnTo>
                  <a:pt x="2255656" y="1341256"/>
                </a:lnTo>
                <a:lnTo>
                  <a:pt x="565785" y="1453550"/>
                </a:lnTo>
                <a:lnTo>
                  <a:pt x="256674" y="967977"/>
                </a:lnTo>
                <a:lnTo>
                  <a:pt x="0" y="144380"/>
                </a:lnTo>
                <a:close/>
              </a:path>
            </a:pathLst>
          </a:custGeom>
          <a:solidFill>
            <a:schemeClr val="bg1"/>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対角する 2 つの角を切り取った四角形 6">
            <a:extLst>
              <a:ext uri="{FF2B5EF4-FFF2-40B4-BE49-F238E27FC236}">
                <a16:creationId xmlns:a16="http://schemas.microsoft.com/office/drawing/2014/main" id="{CE5D9A16-1C68-C749-A803-D5F7702DFC53}"/>
              </a:ext>
            </a:extLst>
          </p:cNvPr>
          <p:cNvSpPr/>
          <p:nvPr/>
        </p:nvSpPr>
        <p:spPr>
          <a:xfrm>
            <a:off x="70386" y="2265981"/>
            <a:ext cx="3293610" cy="2015024"/>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888" h="2015024">
                <a:moveTo>
                  <a:pt x="128337" y="0"/>
                </a:moveTo>
                <a:lnTo>
                  <a:pt x="2572188" y="208547"/>
                </a:lnTo>
                <a:lnTo>
                  <a:pt x="3105888" y="934752"/>
                </a:lnTo>
                <a:lnTo>
                  <a:pt x="2897340" y="1549803"/>
                </a:lnTo>
                <a:lnTo>
                  <a:pt x="2271698" y="2015024"/>
                </a:lnTo>
                <a:lnTo>
                  <a:pt x="726205" y="1982940"/>
                </a:lnTo>
                <a:lnTo>
                  <a:pt x="0" y="1401114"/>
                </a:lnTo>
                <a:lnTo>
                  <a:pt x="128337" y="0"/>
                </a:lnTo>
                <a:close/>
              </a:path>
            </a:pathLst>
          </a:custGeom>
          <a:solidFill>
            <a:schemeClr val="bg1"/>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E227C821-00EF-4588-B2C1-A7FD70F49F31}"/>
              </a:ext>
            </a:extLst>
          </p:cNvPr>
          <p:cNvSpPr txBox="1"/>
          <p:nvPr/>
        </p:nvSpPr>
        <p:spPr>
          <a:xfrm>
            <a:off x="155330" y="3028135"/>
            <a:ext cx="3147015" cy="786818"/>
          </a:xfrm>
          <a:prstGeom prst="rect">
            <a:avLst/>
          </a:prstGeom>
          <a:noFill/>
        </p:spPr>
        <p:txBody>
          <a:bodyPr wrap="none" rtlCol="0">
            <a:spAutoFit/>
          </a:bodyPr>
          <a:lstStyle/>
          <a:p>
            <a:pPr algn="ctr">
              <a:lnSpc>
                <a:spcPct val="130000"/>
              </a:lnSpc>
            </a:pPr>
            <a:r>
              <a:rPr lang="ja-JP" altLang="en-US" b="1" spc="-150" dirty="0">
                <a:solidFill>
                  <a:schemeClr val="bg2">
                    <a:lumMod val="25000"/>
                  </a:schemeClr>
                </a:solidFill>
                <a:latin typeface="+mn-ea"/>
              </a:rPr>
              <a:t>周りと比較して自信が持てない</a:t>
            </a:r>
          </a:p>
          <a:p>
            <a:pPr algn="ctr">
              <a:lnSpc>
                <a:spcPct val="130000"/>
              </a:lnSpc>
            </a:pPr>
            <a:r>
              <a:rPr lang="ja-JP" altLang="en-US" b="1" spc="-150" dirty="0">
                <a:solidFill>
                  <a:schemeClr val="bg2">
                    <a:lumMod val="25000"/>
                  </a:schemeClr>
                </a:solidFill>
                <a:latin typeface="+mn-ea"/>
              </a:rPr>
              <a:t>周りと同じようにできない</a:t>
            </a:r>
            <a:endParaRPr lang="en-US" altLang="ja-JP" b="1" spc="-150" dirty="0">
              <a:solidFill>
                <a:schemeClr val="bg2">
                  <a:lumMod val="25000"/>
                </a:schemeClr>
              </a:solidFill>
              <a:latin typeface="+mn-ea"/>
            </a:endParaRPr>
          </a:p>
        </p:txBody>
      </p:sp>
      <p:sp>
        <p:nvSpPr>
          <p:cNvPr id="17" name="テキスト ボックス 16">
            <a:extLst>
              <a:ext uri="{FF2B5EF4-FFF2-40B4-BE49-F238E27FC236}">
                <a16:creationId xmlns:a16="http://schemas.microsoft.com/office/drawing/2014/main" id="{FF11FBDC-7F7B-4A51-A13B-26462024241F}"/>
              </a:ext>
            </a:extLst>
          </p:cNvPr>
          <p:cNvSpPr txBox="1"/>
          <p:nvPr/>
        </p:nvSpPr>
        <p:spPr>
          <a:xfrm>
            <a:off x="362406" y="5030689"/>
            <a:ext cx="2300630" cy="786818"/>
          </a:xfrm>
          <a:prstGeom prst="rect">
            <a:avLst/>
          </a:prstGeom>
          <a:noFill/>
        </p:spPr>
        <p:txBody>
          <a:bodyPr wrap="none" rtlCol="0">
            <a:spAutoFit/>
          </a:bodyPr>
          <a:lstStyle/>
          <a:p>
            <a:pPr algn="ctr">
              <a:lnSpc>
                <a:spcPct val="130000"/>
              </a:lnSpc>
            </a:pPr>
            <a:r>
              <a:rPr lang="ja-JP" altLang="en-US" b="1" spc="-150" dirty="0">
                <a:solidFill>
                  <a:schemeClr val="bg2">
                    <a:lumMod val="25000"/>
                  </a:schemeClr>
                </a:solidFill>
                <a:latin typeface="+mn-ea"/>
              </a:rPr>
              <a:t>親との関係が良くない</a:t>
            </a:r>
            <a:endParaRPr lang="en-US" altLang="ja-JP" b="1" spc="-150" dirty="0">
              <a:solidFill>
                <a:schemeClr val="bg2">
                  <a:lumMod val="25000"/>
                </a:schemeClr>
              </a:solidFill>
              <a:latin typeface="+mn-ea"/>
            </a:endParaRPr>
          </a:p>
          <a:p>
            <a:pPr algn="ctr">
              <a:lnSpc>
                <a:spcPct val="130000"/>
              </a:lnSpc>
            </a:pPr>
            <a:r>
              <a:rPr lang="ja-JP" altLang="en-US" b="1" spc="-150" dirty="0">
                <a:solidFill>
                  <a:schemeClr val="bg2">
                    <a:lumMod val="25000"/>
                  </a:schemeClr>
                </a:solidFill>
                <a:latin typeface="+mn-ea"/>
              </a:rPr>
              <a:t>家族の介護がある</a:t>
            </a:r>
            <a:endParaRPr lang="en-US" altLang="ja-JP" b="1" spc="-150" dirty="0">
              <a:solidFill>
                <a:schemeClr val="bg2">
                  <a:lumMod val="25000"/>
                </a:schemeClr>
              </a:solidFill>
              <a:latin typeface="+mn-ea"/>
            </a:endParaRPr>
          </a:p>
        </p:txBody>
      </p:sp>
      <p:sp>
        <p:nvSpPr>
          <p:cNvPr id="19" name="テキスト ボックス 18">
            <a:extLst>
              <a:ext uri="{FF2B5EF4-FFF2-40B4-BE49-F238E27FC236}">
                <a16:creationId xmlns:a16="http://schemas.microsoft.com/office/drawing/2014/main" id="{BAB8FEFB-7D2E-4F64-B51C-06249F29BE20}"/>
              </a:ext>
            </a:extLst>
          </p:cNvPr>
          <p:cNvSpPr txBox="1"/>
          <p:nvPr/>
        </p:nvSpPr>
        <p:spPr>
          <a:xfrm>
            <a:off x="6105615" y="5847195"/>
            <a:ext cx="3363100" cy="677108"/>
          </a:xfrm>
          <a:prstGeom prst="rect">
            <a:avLst/>
          </a:prstGeom>
          <a:noFill/>
        </p:spPr>
        <p:txBody>
          <a:bodyPr wrap="none" lIns="0" tIns="0" rIns="0" bIns="0" rtlCol="0">
            <a:spAutoFit/>
          </a:bodyPr>
          <a:lstStyle/>
          <a:p>
            <a:pPr algn="ctr"/>
            <a:r>
              <a:rPr lang="ja-JP" altLang="en-US" sz="2200" dirty="0">
                <a:solidFill>
                  <a:schemeClr val="bg2">
                    <a:lumMod val="25000"/>
                  </a:schemeClr>
                </a:solidFill>
                <a:latin typeface="HGP創英角ｺﾞｼｯｸUB" panose="020B0900000000000000" pitchFamily="50" charset="-128"/>
                <a:ea typeface="HGP創英角ｺﾞｼｯｸUB" panose="020B0900000000000000" pitchFamily="50" charset="-128"/>
              </a:rPr>
              <a:t>その他、急な身の回りの変化</a:t>
            </a:r>
            <a:endParaRPr lang="en-US" altLang="ja-JP" sz="22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algn="ctr"/>
            <a:r>
              <a:rPr lang="ja-JP" altLang="en-US" sz="2200" dirty="0">
                <a:solidFill>
                  <a:schemeClr val="bg2">
                    <a:lumMod val="25000"/>
                  </a:schemeClr>
                </a:solidFill>
                <a:latin typeface="HGP創英角ｺﾞｼｯｸUB" panose="020B0900000000000000" pitchFamily="50" charset="-128"/>
                <a:ea typeface="HGP創英角ｺﾞｼｯｸUB" panose="020B0900000000000000" pitchFamily="50" charset="-128"/>
              </a:rPr>
              <a:t>で生活が変わった</a:t>
            </a:r>
            <a:endParaRPr lang="en-US" altLang="ja-JP" sz="22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34" name="対角する 2 つの角を切り取った四角形 6">
            <a:extLst>
              <a:ext uri="{FF2B5EF4-FFF2-40B4-BE49-F238E27FC236}">
                <a16:creationId xmlns:a16="http://schemas.microsoft.com/office/drawing/2014/main" id="{471679E2-128F-8B49-94D8-C6C970E06E9A}"/>
              </a:ext>
            </a:extLst>
          </p:cNvPr>
          <p:cNvSpPr/>
          <p:nvPr/>
        </p:nvSpPr>
        <p:spPr>
          <a:xfrm>
            <a:off x="8390322" y="2232904"/>
            <a:ext cx="3539026" cy="1854604"/>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063090 w 3442773"/>
              <a:gd name="connsiteY5" fmla="*/ 1774393 h 1806477"/>
              <a:gd name="connsiteX6" fmla="*/ 336885 w 3442773"/>
              <a:gd name="connsiteY6" fmla="*/ 1192567 h 1806477"/>
              <a:gd name="connsiteX7" fmla="*/ 0 w 3442773"/>
              <a:gd name="connsiteY7" fmla="*/ 673769 h 1806477"/>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063090 w 3442773"/>
              <a:gd name="connsiteY5" fmla="*/ 1774393 h 1806477"/>
              <a:gd name="connsiteX6" fmla="*/ 513348 w 3442773"/>
              <a:gd name="connsiteY6" fmla="*/ 1529451 h 1806477"/>
              <a:gd name="connsiteX7" fmla="*/ 0 w 3442773"/>
              <a:gd name="connsiteY7" fmla="*/ 673769 h 1806477"/>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624563 w 3442773"/>
              <a:gd name="connsiteY5" fmla="*/ 1678141 h 1806477"/>
              <a:gd name="connsiteX6" fmla="*/ 513348 w 3442773"/>
              <a:gd name="connsiteY6" fmla="*/ 1529451 h 1806477"/>
              <a:gd name="connsiteX7" fmla="*/ 0 w 3442773"/>
              <a:gd name="connsiteY7" fmla="*/ 673769 h 1806477"/>
              <a:gd name="connsiteX0" fmla="*/ 0 w 3667362"/>
              <a:gd name="connsiteY0" fmla="*/ 673769 h 1806477"/>
              <a:gd name="connsiteX1" fmla="*/ 2909073 w 3667362"/>
              <a:gd name="connsiteY1" fmla="*/ 0 h 1806477"/>
              <a:gd name="connsiteX2" fmla="*/ 3442773 w 3667362"/>
              <a:gd name="connsiteY2" fmla="*/ 726205 h 1806477"/>
              <a:gd name="connsiteX3" fmla="*/ 3667362 w 3667362"/>
              <a:gd name="connsiteY3" fmla="*/ 1357298 h 1806477"/>
              <a:gd name="connsiteX4" fmla="*/ 2608583 w 3667362"/>
              <a:gd name="connsiteY4" fmla="*/ 1806477 h 1806477"/>
              <a:gd name="connsiteX5" fmla="*/ 1624563 w 3667362"/>
              <a:gd name="connsiteY5" fmla="*/ 1678141 h 1806477"/>
              <a:gd name="connsiteX6" fmla="*/ 513348 w 3667362"/>
              <a:gd name="connsiteY6" fmla="*/ 1529451 h 1806477"/>
              <a:gd name="connsiteX7" fmla="*/ 0 w 3667362"/>
              <a:gd name="connsiteY7" fmla="*/ 673769 h 1806477"/>
              <a:gd name="connsiteX0" fmla="*/ 0 w 3667362"/>
              <a:gd name="connsiteY0" fmla="*/ 673769 h 1854604"/>
              <a:gd name="connsiteX1" fmla="*/ 2909073 w 3667362"/>
              <a:gd name="connsiteY1" fmla="*/ 0 h 1854604"/>
              <a:gd name="connsiteX2" fmla="*/ 3442773 w 3667362"/>
              <a:gd name="connsiteY2" fmla="*/ 726205 h 1854604"/>
              <a:gd name="connsiteX3" fmla="*/ 3667362 w 3667362"/>
              <a:gd name="connsiteY3" fmla="*/ 1357298 h 1854604"/>
              <a:gd name="connsiteX4" fmla="*/ 2608583 w 3667362"/>
              <a:gd name="connsiteY4" fmla="*/ 1806477 h 1854604"/>
              <a:gd name="connsiteX5" fmla="*/ 1817068 w 3667362"/>
              <a:gd name="connsiteY5" fmla="*/ 1854604 h 1854604"/>
              <a:gd name="connsiteX6" fmla="*/ 513348 w 3667362"/>
              <a:gd name="connsiteY6" fmla="*/ 1529451 h 1854604"/>
              <a:gd name="connsiteX7" fmla="*/ 0 w 3667362"/>
              <a:gd name="connsiteY7" fmla="*/ 673769 h 1854604"/>
              <a:gd name="connsiteX0" fmla="*/ 0 w 3667362"/>
              <a:gd name="connsiteY0" fmla="*/ 673769 h 1854604"/>
              <a:gd name="connsiteX1" fmla="*/ 2909073 w 3667362"/>
              <a:gd name="connsiteY1" fmla="*/ 0 h 1854604"/>
              <a:gd name="connsiteX2" fmla="*/ 3474857 w 3667362"/>
              <a:gd name="connsiteY2" fmla="*/ 325152 h 1854604"/>
              <a:gd name="connsiteX3" fmla="*/ 3667362 w 3667362"/>
              <a:gd name="connsiteY3" fmla="*/ 1357298 h 1854604"/>
              <a:gd name="connsiteX4" fmla="*/ 2608583 w 3667362"/>
              <a:gd name="connsiteY4" fmla="*/ 1806477 h 1854604"/>
              <a:gd name="connsiteX5" fmla="*/ 1817068 w 3667362"/>
              <a:gd name="connsiteY5" fmla="*/ 1854604 h 1854604"/>
              <a:gd name="connsiteX6" fmla="*/ 513348 w 3667362"/>
              <a:gd name="connsiteY6" fmla="*/ 1529451 h 1854604"/>
              <a:gd name="connsiteX7" fmla="*/ 0 w 3667362"/>
              <a:gd name="connsiteY7" fmla="*/ 673769 h 1854604"/>
              <a:gd name="connsiteX0" fmla="*/ 0 w 3539026"/>
              <a:gd name="connsiteY0" fmla="*/ 673769 h 1854604"/>
              <a:gd name="connsiteX1" fmla="*/ 2909073 w 3539026"/>
              <a:gd name="connsiteY1" fmla="*/ 0 h 1854604"/>
              <a:gd name="connsiteX2" fmla="*/ 3474857 w 3539026"/>
              <a:gd name="connsiteY2" fmla="*/ 325152 h 1854604"/>
              <a:gd name="connsiteX3" fmla="*/ 3539026 w 3539026"/>
              <a:gd name="connsiteY3" fmla="*/ 1373340 h 1854604"/>
              <a:gd name="connsiteX4" fmla="*/ 2608583 w 3539026"/>
              <a:gd name="connsiteY4" fmla="*/ 1806477 h 1854604"/>
              <a:gd name="connsiteX5" fmla="*/ 1817068 w 3539026"/>
              <a:gd name="connsiteY5" fmla="*/ 1854604 h 1854604"/>
              <a:gd name="connsiteX6" fmla="*/ 513348 w 3539026"/>
              <a:gd name="connsiteY6" fmla="*/ 1529451 h 1854604"/>
              <a:gd name="connsiteX7" fmla="*/ 0 w 3539026"/>
              <a:gd name="connsiteY7" fmla="*/ 673769 h 185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9026" h="1854604">
                <a:moveTo>
                  <a:pt x="0" y="673769"/>
                </a:moveTo>
                <a:lnTo>
                  <a:pt x="2909073" y="0"/>
                </a:lnTo>
                <a:lnTo>
                  <a:pt x="3474857" y="325152"/>
                </a:lnTo>
                <a:lnTo>
                  <a:pt x="3539026" y="1373340"/>
                </a:lnTo>
                <a:lnTo>
                  <a:pt x="2608583" y="1806477"/>
                </a:lnTo>
                <a:lnTo>
                  <a:pt x="1817068" y="1854604"/>
                </a:lnTo>
                <a:lnTo>
                  <a:pt x="513348" y="1529451"/>
                </a:lnTo>
                <a:lnTo>
                  <a:pt x="0" y="673769"/>
                </a:lnTo>
                <a:close/>
              </a:path>
            </a:pathLst>
          </a:custGeom>
          <a:solidFill>
            <a:schemeClr val="bg1"/>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E06FD437-3423-6140-840D-D8A59E920681}"/>
              </a:ext>
            </a:extLst>
          </p:cNvPr>
          <p:cNvSpPr txBox="1"/>
          <p:nvPr/>
        </p:nvSpPr>
        <p:spPr>
          <a:xfrm>
            <a:off x="9311328" y="2849566"/>
            <a:ext cx="2089033" cy="786818"/>
          </a:xfrm>
          <a:prstGeom prst="rect">
            <a:avLst/>
          </a:prstGeom>
          <a:noFill/>
        </p:spPr>
        <p:txBody>
          <a:bodyPr wrap="none" rtlCol="0">
            <a:spAutoFit/>
          </a:bodyPr>
          <a:lstStyle/>
          <a:p>
            <a:pPr algn="ctr">
              <a:lnSpc>
                <a:spcPct val="130000"/>
              </a:lnSpc>
            </a:pPr>
            <a:r>
              <a:rPr lang="ja-JP" altLang="en-US" b="1" spc="-150">
                <a:solidFill>
                  <a:schemeClr val="bg2">
                    <a:lumMod val="25000"/>
                  </a:schemeClr>
                </a:solidFill>
                <a:latin typeface="+mn-ea"/>
              </a:rPr>
              <a:t>進路を決められない</a:t>
            </a:r>
            <a:endParaRPr lang="en-US" altLang="ja-JP" b="1" spc="-150" dirty="0">
              <a:solidFill>
                <a:schemeClr val="bg2">
                  <a:lumMod val="25000"/>
                </a:schemeClr>
              </a:solidFill>
              <a:latin typeface="+mn-ea"/>
            </a:endParaRPr>
          </a:p>
          <a:p>
            <a:pPr algn="ctr">
              <a:lnSpc>
                <a:spcPct val="130000"/>
              </a:lnSpc>
            </a:pPr>
            <a:r>
              <a:rPr lang="ja-JP" altLang="en-US" b="1" spc="-150">
                <a:solidFill>
                  <a:schemeClr val="bg2">
                    <a:lumMod val="25000"/>
                  </a:schemeClr>
                </a:solidFill>
                <a:latin typeface="+mn-ea"/>
              </a:rPr>
              <a:t>学力に</a:t>
            </a:r>
            <a:r>
              <a:rPr lang="ja-JP" altLang="en-US" b="1" spc="-150" dirty="0">
                <a:solidFill>
                  <a:schemeClr val="bg2">
                    <a:lumMod val="25000"/>
                  </a:schemeClr>
                </a:solidFill>
                <a:latin typeface="+mn-ea"/>
              </a:rPr>
              <a:t>不安</a:t>
            </a:r>
            <a:r>
              <a:rPr lang="ja-JP" altLang="en-US" b="1" spc="-150">
                <a:solidFill>
                  <a:schemeClr val="bg2">
                    <a:lumMod val="25000"/>
                  </a:schemeClr>
                </a:solidFill>
                <a:latin typeface="+mn-ea"/>
              </a:rPr>
              <a:t>がある</a:t>
            </a:r>
            <a:endParaRPr lang="en-US" altLang="ja-JP" b="1" spc="-150" dirty="0">
              <a:solidFill>
                <a:schemeClr val="bg2">
                  <a:lumMod val="25000"/>
                </a:schemeClr>
              </a:solidFill>
              <a:latin typeface="+mn-ea"/>
            </a:endParaRPr>
          </a:p>
        </p:txBody>
      </p:sp>
      <p:sp>
        <p:nvSpPr>
          <p:cNvPr id="30" name="対角する 2 つの角を切り取った四角形 6">
            <a:extLst>
              <a:ext uri="{FF2B5EF4-FFF2-40B4-BE49-F238E27FC236}">
                <a16:creationId xmlns:a16="http://schemas.microsoft.com/office/drawing/2014/main" id="{94768209-6BFF-DF4E-93A0-7B2D2A158ACB}"/>
              </a:ext>
            </a:extLst>
          </p:cNvPr>
          <p:cNvSpPr/>
          <p:nvPr/>
        </p:nvSpPr>
        <p:spPr>
          <a:xfrm>
            <a:off x="9278799" y="4250735"/>
            <a:ext cx="2929426" cy="1854604"/>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 name="connsiteX0" fmla="*/ 288758 w 3105888"/>
              <a:gd name="connsiteY0" fmla="*/ 465222 h 1806477"/>
              <a:gd name="connsiteX1" fmla="*/ 2572188 w 3105888"/>
              <a:gd name="connsiteY1" fmla="*/ 0 h 1806477"/>
              <a:gd name="connsiteX2" fmla="*/ 3105888 w 3105888"/>
              <a:gd name="connsiteY2" fmla="*/ 726205 h 1806477"/>
              <a:gd name="connsiteX3" fmla="*/ 2897340 w 3105888"/>
              <a:gd name="connsiteY3" fmla="*/ 1341256 h 1806477"/>
              <a:gd name="connsiteX4" fmla="*/ 2271698 w 3105888"/>
              <a:gd name="connsiteY4" fmla="*/ 1806477 h 1806477"/>
              <a:gd name="connsiteX5" fmla="*/ 726205 w 3105888"/>
              <a:gd name="connsiteY5" fmla="*/ 1774393 h 1806477"/>
              <a:gd name="connsiteX6" fmla="*/ 0 w 3105888"/>
              <a:gd name="connsiteY6" fmla="*/ 1192567 h 1806477"/>
              <a:gd name="connsiteX7" fmla="*/ 288758 w 3105888"/>
              <a:gd name="connsiteY7" fmla="*/ 465222 h 1806477"/>
              <a:gd name="connsiteX0" fmla="*/ 288758 w 3105888"/>
              <a:gd name="connsiteY0" fmla="*/ 352927 h 1694182"/>
              <a:gd name="connsiteX1" fmla="*/ 2219261 w 3105888"/>
              <a:gd name="connsiteY1" fmla="*/ 0 h 1694182"/>
              <a:gd name="connsiteX2" fmla="*/ 3105888 w 3105888"/>
              <a:gd name="connsiteY2" fmla="*/ 613910 h 1694182"/>
              <a:gd name="connsiteX3" fmla="*/ 2897340 w 3105888"/>
              <a:gd name="connsiteY3" fmla="*/ 1228961 h 1694182"/>
              <a:gd name="connsiteX4" fmla="*/ 2271698 w 3105888"/>
              <a:gd name="connsiteY4" fmla="*/ 1694182 h 1694182"/>
              <a:gd name="connsiteX5" fmla="*/ 726205 w 3105888"/>
              <a:gd name="connsiteY5" fmla="*/ 1662098 h 1694182"/>
              <a:gd name="connsiteX6" fmla="*/ 0 w 3105888"/>
              <a:gd name="connsiteY6" fmla="*/ 1080272 h 1694182"/>
              <a:gd name="connsiteX7" fmla="*/ 288758 w 3105888"/>
              <a:gd name="connsiteY7" fmla="*/ 352927 h 1694182"/>
              <a:gd name="connsiteX0" fmla="*/ 288758 w 2897340"/>
              <a:gd name="connsiteY0" fmla="*/ 352927 h 1694182"/>
              <a:gd name="connsiteX1" fmla="*/ 2219261 w 2897340"/>
              <a:gd name="connsiteY1" fmla="*/ 0 h 1694182"/>
              <a:gd name="connsiteX2" fmla="*/ 2576499 w 2897340"/>
              <a:gd name="connsiteY2" fmla="*/ 405363 h 1694182"/>
              <a:gd name="connsiteX3" fmla="*/ 2897340 w 2897340"/>
              <a:gd name="connsiteY3" fmla="*/ 1228961 h 1694182"/>
              <a:gd name="connsiteX4" fmla="*/ 2271698 w 2897340"/>
              <a:gd name="connsiteY4" fmla="*/ 1694182 h 1694182"/>
              <a:gd name="connsiteX5" fmla="*/ 726205 w 2897340"/>
              <a:gd name="connsiteY5" fmla="*/ 1662098 h 1694182"/>
              <a:gd name="connsiteX6" fmla="*/ 0 w 2897340"/>
              <a:gd name="connsiteY6" fmla="*/ 1080272 h 1694182"/>
              <a:gd name="connsiteX7" fmla="*/ 288758 w 2897340"/>
              <a:gd name="connsiteY7" fmla="*/ 352927 h 1694182"/>
              <a:gd name="connsiteX0" fmla="*/ 288758 w 2865255"/>
              <a:gd name="connsiteY0" fmla="*/ 352927 h 1694182"/>
              <a:gd name="connsiteX1" fmla="*/ 2219261 w 2865255"/>
              <a:gd name="connsiteY1" fmla="*/ 0 h 1694182"/>
              <a:gd name="connsiteX2" fmla="*/ 2576499 w 2865255"/>
              <a:gd name="connsiteY2" fmla="*/ 405363 h 1694182"/>
              <a:gd name="connsiteX3" fmla="*/ 2865255 w 2865255"/>
              <a:gd name="connsiteY3" fmla="*/ 811866 h 1694182"/>
              <a:gd name="connsiteX4" fmla="*/ 2271698 w 2865255"/>
              <a:gd name="connsiteY4" fmla="*/ 1694182 h 1694182"/>
              <a:gd name="connsiteX5" fmla="*/ 726205 w 2865255"/>
              <a:gd name="connsiteY5" fmla="*/ 1662098 h 1694182"/>
              <a:gd name="connsiteX6" fmla="*/ 0 w 2865255"/>
              <a:gd name="connsiteY6" fmla="*/ 1080272 h 1694182"/>
              <a:gd name="connsiteX7" fmla="*/ 288758 w 2865255"/>
              <a:gd name="connsiteY7" fmla="*/ 352927 h 1694182"/>
              <a:gd name="connsiteX0" fmla="*/ 288758 w 2865255"/>
              <a:gd name="connsiteY0" fmla="*/ 352927 h 1662098"/>
              <a:gd name="connsiteX1" fmla="*/ 2219261 w 2865255"/>
              <a:gd name="connsiteY1" fmla="*/ 0 h 1662098"/>
              <a:gd name="connsiteX2" fmla="*/ 2576499 w 2865255"/>
              <a:gd name="connsiteY2" fmla="*/ 405363 h 1662098"/>
              <a:gd name="connsiteX3" fmla="*/ 2865255 w 2865255"/>
              <a:gd name="connsiteY3" fmla="*/ 811866 h 1662098"/>
              <a:gd name="connsiteX4" fmla="*/ 2159403 w 2865255"/>
              <a:gd name="connsiteY4" fmla="*/ 1341256 h 1662098"/>
              <a:gd name="connsiteX5" fmla="*/ 726205 w 2865255"/>
              <a:gd name="connsiteY5" fmla="*/ 1662098 h 1662098"/>
              <a:gd name="connsiteX6" fmla="*/ 0 w 2865255"/>
              <a:gd name="connsiteY6" fmla="*/ 1080272 h 1662098"/>
              <a:gd name="connsiteX7" fmla="*/ 288758 w 2865255"/>
              <a:gd name="connsiteY7" fmla="*/ 352927 h 1662098"/>
              <a:gd name="connsiteX0" fmla="*/ 288758 w 2865255"/>
              <a:gd name="connsiteY0" fmla="*/ 352927 h 1437508"/>
              <a:gd name="connsiteX1" fmla="*/ 2219261 w 2865255"/>
              <a:gd name="connsiteY1" fmla="*/ 0 h 1437508"/>
              <a:gd name="connsiteX2" fmla="*/ 2576499 w 2865255"/>
              <a:gd name="connsiteY2" fmla="*/ 405363 h 1437508"/>
              <a:gd name="connsiteX3" fmla="*/ 2865255 w 2865255"/>
              <a:gd name="connsiteY3" fmla="*/ 811866 h 1437508"/>
              <a:gd name="connsiteX4" fmla="*/ 2159403 w 2865255"/>
              <a:gd name="connsiteY4" fmla="*/ 1341256 h 1437508"/>
              <a:gd name="connsiteX5" fmla="*/ 1047048 w 2865255"/>
              <a:gd name="connsiteY5" fmla="*/ 1437508 h 1437508"/>
              <a:gd name="connsiteX6" fmla="*/ 0 w 2865255"/>
              <a:gd name="connsiteY6" fmla="*/ 1080272 h 1437508"/>
              <a:gd name="connsiteX7" fmla="*/ 288758 w 2865255"/>
              <a:gd name="connsiteY7" fmla="*/ 352927 h 1437508"/>
              <a:gd name="connsiteX0" fmla="*/ 128337 w 2704834"/>
              <a:gd name="connsiteY0" fmla="*/ 352927 h 1437508"/>
              <a:gd name="connsiteX1" fmla="*/ 2058840 w 2704834"/>
              <a:gd name="connsiteY1" fmla="*/ 0 h 1437508"/>
              <a:gd name="connsiteX2" fmla="*/ 2416078 w 2704834"/>
              <a:gd name="connsiteY2" fmla="*/ 405363 h 1437508"/>
              <a:gd name="connsiteX3" fmla="*/ 2704834 w 2704834"/>
              <a:gd name="connsiteY3" fmla="*/ 811866 h 1437508"/>
              <a:gd name="connsiteX4" fmla="*/ 1998982 w 2704834"/>
              <a:gd name="connsiteY4" fmla="*/ 1341256 h 1437508"/>
              <a:gd name="connsiteX5" fmla="*/ 886627 w 2704834"/>
              <a:gd name="connsiteY5" fmla="*/ 1437508 h 1437508"/>
              <a:gd name="connsiteX6" fmla="*/ 0 w 2704834"/>
              <a:gd name="connsiteY6" fmla="*/ 967977 h 1437508"/>
              <a:gd name="connsiteX7" fmla="*/ 128337 w 2704834"/>
              <a:gd name="connsiteY7" fmla="*/ 352927 h 1437508"/>
              <a:gd name="connsiteX0" fmla="*/ 128337 w 2704834"/>
              <a:gd name="connsiteY0" fmla="*/ 352927 h 1453550"/>
              <a:gd name="connsiteX1" fmla="*/ 2058840 w 2704834"/>
              <a:gd name="connsiteY1" fmla="*/ 0 h 1453550"/>
              <a:gd name="connsiteX2" fmla="*/ 2416078 w 2704834"/>
              <a:gd name="connsiteY2" fmla="*/ 405363 h 1453550"/>
              <a:gd name="connsiteX3" fmla="*/ 2704834 w 2704834"/>
              <a:gd name="connsiteY3" fmla="*/ 811866 h 1453550"/>
              <a:gd name="connsiteX4" fmla="*/ 1998982 w 2704834"/>
              <a:gd name="connsiteY4" fmla="*/ 1341256 h 1453550"/>
              <a:gd name="connsiteX5" fmla="*/ 309111 w 2704834"/>
              <a:gd name="connsiteY5" fmla="*/ 1453550 h 1453550"/>
              <a:gd name="connsiteX6" fmla="*/ 0 w 2704834"/>
              <a:gd name="connsiteY6" fmla="*/ 967977 h 1453550"/>
              <a:gd name="connsiteX7" fmla="*/ 128337 w 2704834"/>
              <a:gd name="connsiteY7" fmla="*/ 352927 h 1453550"/>
              <a:gd name="connsiteX0" fmla="*/ 0 w 2961508"/>
              <a:gd name="connsiteY0" fmla="*/ 144380 h 1453550"/>
              <a:gd name="connsiteX1" fmla="*/ 2315514 w 2961508"/>
              <a:gd name="connsiteY1" fmla="*/ 0 h 1453550"/>
              <a:gd name="connsiteX2" fmla="*/ 2672752 w 2961508"/>
              <a:gd name="connsiteY2" fmla="*/ 405363 h 1453550"/>
              <a:gd name="connsiteX3" fmla="*/ 2961508 w 2961508"/>
              <a:gd name="connsiteY3" fmla="*/ 811866 h 1453550"/>
              <a:gd name="connsiteX4" fmla="*/ 2255656 w 2961508"/>
              <a:gd name="connsiteY4" fmla="*/ 1341256 h 1453550"/>
              <a:gd name="connsiteX5" fmla="*/ 565785 w 2961508"/>
              <a:gd name="connsiteY5" fmla="*/ 1453550 h 1453550"/>
              <a:gd name="connsiteX6" fmla="*/ 256674 w 2961508"/>
              <a:gd name="connsiteY6" fmla="*/ 967977 h 1453550"/>
              <a:gd name="connsiteX7" fmla="*/ 0 w 2961508"/>
              <a:gd name="connsiteY7" fmla="*/ 144380 h 1453550"/>
              <a:gd name="connsiteX0" fmla="*/ 0 w 2961508"/>
              <a:gd name="connsiteY0" fmla="*/ 144380 h 1341256"/>
              <a:gd name="connsiteX1" fmla="*/ 2315514 w 2961508"/>
              <a:gd name="connsiteY1" fmla="*/ 0 h 1341256"/>
              <a:gd name="connsiteX2" fmla="*/ 2672752 w 2961508"/>
              <a:gd name="connsiteY2" fmla="*/ 405363 h 1341256"/>
              <a:gd name="connsiteX3" fmla="*/ 2961508 w 2961508"/>
              <a:gd name="connsiteY3" fmla="*/ 811866 h 1341256"/>
              <a:gd name="connsiteX4" fmla="*/ 2255656 w 2961508"/>
              <a:gd name="connsiteY4" fmla="*/ 1341256 h 1341256"/>
              <a:gd name="connsiteX5" fmla="*/ 1031006 w 2961508"/>
              <a:gd name="connsiteY5" fmla="*/ 1261044 h 1341256"/>
              <a:gd name="connsiteX6" fmla="*/ 256674 w 2961508"/>
              <a:gd name="connsiteY6" fmla="*/ 967977 h 1341256"/>
              <a:gd name="connsiteX7" fmla="*/ 0 w 2961508"/>
              <a:gd name="connsiteY7" fmla="*/ 144380 h 1341256"/>
              <a:gd name="connsiteX0" fmla="*/ 0 w 2961508"/>
              <a:gd name="connsiteY0" fmla="*/ 144380 h 1417155"/>
              <a:gd name="connsiteX1" fmla="*/ 2315514 w 2961508"/>
              <a:gd name="connsiteY1" fmla="*/ 0 h 1417155"/>
              <a:gd name="connsiteX2" fmla="*/ 2672752 w 2961508"/>
              <a:gd name="connsiteY2" fmla="*/ 405363 h 1417155"/>
              <a:gd name="connsiteX3" fmla="*/ 2961508 w 2961508"/>
              <a:gd name="connsiteY3" fmla="*/ 811866 h 1417155"/>
              <a:gd name="connsiteX4" fmla="*/ 2255656 w 2961508"/>
              <a:gd name="connsiteY4" fmla="*/ 1341256 h 1417155"/>
              <a:gd name="connsiteX5" fmla="*/ 1031006 w 2961508"/>
              <a:gd name="connsiteY5" fmla="*/ 1261044 h 1417155"/>
              <a:gd name="connsiteX6" fmla="*/ 433137 w 2961508"/>
              <a:gd name="connsiteY6" fmla="*/ 1417155 h 1417155"/>
              <a:gd name="connsiteX7" fmla="*/ 0 w 2961508"/>
              <a:gd name="connsiteY7" fmla="*/ 144380 h 1417155"/>
              <a:gd name="connsiteX0" fmla="*/ 0 w 2929424"/>
              <a:gd name="connsiteY0" fmla="*/ 529390 h 1417155"/>
              <a:gd name="connsiteX1" fmla="*/ 2283430 w 2929424"/>
              <a:gd name="connsiteY1" fmla="*/ 0 h 1417155"/>
              <a:gd name="connsiteX2" fmla="*/ 2640668 w 2929424"/>
              <a:gd name="connsiteY2" fmla="*/ 405363 h 1417155"/>
              <a:gd name="connsiteX3" fmla="*/ 2929424 w 2929424"/>
              <a:gd name="connsiteY3" fmla="*/ 811866 h 1417155"/>
              <a:gd name="connsiteX4" fmla="*/ 2223572 w 2929424"/>
              <a:gd name="connsiteY4" fmla="*/ 1341256 h 1417155"/>
              <a:gd name="connsiteX5" fmla="*/ 998922 w 2929424"/>
              <a:gd name="connsiteY5" fmla="*/ 1261044 h 1417155"/>
              <a:gd name="connsiteX6" fmla="*/ 401053 w 2929424"/>
              <a:gd name="connsiteY6" fmla="*/ 1417155 h 1417155"/>
              <a:gd name="connsiteX7" fmla="*/ 0 w 2929424"/>
              <a:gd name="connsiteY7" fmla="*/ 529390 h 1417155"/>
              <a:gd name="connsiteX0" fmla="*/ 0 w 2929424"/>
              <a:gd name="connsiteY0" fmla="*/ 385011 h 1272776"/>
              <a:gd name="connsiteX1" fmla="*/ 278167 w 2929424"/>
              <a:gd name="connsiteY1" fmla="*/ 0 h 1272776"/>
              <a:gd name="connsiteX2" fmla="*/ 2640668 w 2929424"/>
              <a:gd name="connsiteY2" fmla="*/ 260984 h 1272776"/>
              <a:gd name="connsiteX3" fmla="*/ 2929424 w 2929424"/>
              <a:gd name="connsiteY3" fmla="*/ 667487 h 1272776"/>
              <a:gd name="connsiteX4" fmla="*/ 2223572 w 2929424"/>
              <a:gd name="connsiteY4" fmla="*/ 1196877 h 1272776"/>
              <a:gd name="connsiteX5" fmla="*/ 998922 w 2929424"/>
              <a:gd name="connsiteY5" fmla="*/ 1116665 h 1272776"/>
              <a:gd name="connsiteX6" fmla="*/ 401053 w 2929424"/>
              <a:gd name="connsiteY6" fmla="*/ 1272776 h 1272776"/>
              <a:gd name="connsiteX7" fmla="*/ 0 w 2929424"/>
              <a:gd name="connsiteY7" fmla="*/ 385011 h 1272776"/>
              <a:gd name="connsiteX0" fmla="*/ 0 w 2929426"/>
              <a:gd name="connsiteY0" fmla="*/ 428827 h 1316592"/>
              <a:gd name="connsiteX1" fmla="*/ 278167 w 2929426"/>
              <a:gd name="connsiteY1" fmla="*/ 43816 h 1316592"/>
              <a:gd name="connsiteX2" fmla="*/ 2929426 w 2929426"/>
              <a:gd name="connsiteY2" fmla="*/ 0 h 1316592"/>
              <a:gd name="connsiteX3" fmla="*/ 2929424 w 2929426"/>
              <a:gd name="connsiteY3" fmla="*/ 711303 h 1316592"/>
              <a:gd name="connsiteX4" fmla="*/ 2223572 w 2929426"/>
              <a:gd name="connsiteY4" fmla="*/ 1240693 h 1316592"/>
              <a:gd name="connsiteX5" fmla="*/ 998922 w 2929426"/>
              <a:gd name="connsiteY5" fmla="*/ 1160481 h 1316592"/>
              <a:gd name="connsiteX6" fmla="*/ 401053 w 2929426"/>
              <a:gd name="connsiteY6" fmla="*/ 1316592 h 1316592"/>
              <a:gd name="connsiteX7" fmla="*/ 0 w 2929426"/>
              <a:gd name="connsiteY7" fmla="*/ 428827 h 1316592"/>
              <a:gd name="connsiteX0" fmla="*/ 0 w 2929426"/>
              <a:gd name="connsiteY0" fmla="*/ 428827 h 1320904"/>
              <a:gd name="connsiteX1" fmla="*/ 278167 w 2929426"/>
              <a:gd name="connsiteY1" fmla="*/ 43816 h 1320904"/>
              <a:gd name="connsiteX2" fmla="*/ 2929426 w 2929426"/>
              <a:gd name="connsiteY2" fmla="*/ 0 h 1320904"/>
              <a:gd name="connsiteX3" fmla="*/ 2929424 w 2929426"/>
              <a:gd name="connsiteY3" fmla="*/ 711303 h 1320904"/>
              <a:gd name="connsiteX4" fmla="*/ 2624625 w 2929426"/>
              <a:gd name="connsiteY4" fmla="*/ 1320904 h 1320904"/>
              <a:gd name="connsiteX5" fmla="*/ 998922 w 2929426"/>
              <a:gd name="connsiteY5" fmla="*/ 1160481 h 1320904"/>
              <a:gd name="connsiteX6" fmla="*/ 401053 w 2929426"/>
              <a:gd name="connsiteY6" fmla="*/ 1316592 h 1320904"/>
              <a:gd name="connsiteX7" fmla="*/ 0 w 2929426"/>
              <a:gd name="connsiteY7" fmla="*/ 428827 h 1320904"/>
              <a:gd name="connsiteX0" fmla="*/ 0 w 2929426"/>
              <a:gd name="connsiteY0" fmla="*/ 428827 h 1465281"/>
              <a:gd name="connsiteX1" fmla="*/ 278167 w 2929426"/>
              <a:gd name="connsiteY1" fmla="*/ 43816 h 1465281"/>
              <a:gd name="connsiteX2" fmla="*/ 2929426 w 2929426"/>
              <a:gd name="connsiteY2" fmla="*/ 0 h 1465281"/>
              <a:gd name="connsiteX3" fmla="*/ 2929424 w 2929426"/>
              <a:gd name="connsiteY3" fmla="*/ 711303 h 1465281"/>
              <a:gd name="connsiteX4" fmla="*/ 2624625 w 2929426"/>
              <a:gd name="connsiteY4" fmla="*/ 1320904 h 1465281"/>
              <a:gd name="connsiteX5" fmla="*/ 2234164 w 2929426"/>
              <a:gd name="connsiteY5" fmla="*/ 1465281 h 1465281"/>
              <a:gd name="connsiteX6" fmla="*/ 401053 w 2929426"/>
              <a:gd name="connsiteY6" fmla="*/ 1316592 h 1465281"/>
              <a:gd name="connsiteX7" fmla="*/ 0 w 2929426"/>
              <a:gd name="connsiteY7" fmla="*/ 428827 h 1465281"/>
              <a:gd name="connsiteX0" fmla="*/ 0 w 2929426"/>
              <a:gd name="connsiteY0" fmla="*/ 428827 h 1465281"/>
              <a:gd name="connsiteX1" fmla="*/ 278167 w 2929426"/>
              <a:gd name="connsiteY1" fmla="*/ 43816 h 1465281"/>
              <a:gd name="connsiteX2" fmla="*/ 2929426 w 2929426"/>
              <a:gd name="connsiteY2" fmla="*/ 0 h 1465281"/>
              <a:gd name="connsiteX3" fmla="*/ 2929424 w 2929426"/>
              <a:gd name="connsiteY3" fmla="*/ 711303 h 1465281"/>
              <a:gd name="connsiteX4" fmla="*/ 2624625 w 2929426"/>
              <a:gd name="connsiteY4" fmla="*/ 1096315 h 1465281"/>
              <a:gd name="connsiteX5" fmla="*/ 2234164 w 2929426"/>
              <a:gd name="connsiteY5" fmla="*/ 1465281 h 1465281"/>
              <a:gd name="connsiteX6" fmla="*/ 401053 w 2929426"/>
              <a:gd name="connsiteY6" fmla="*/ 1316592 h 1465281"/>
              <a:gd name="connsiteX7" fmla="*/ 0 w 2929426"/>
              <a:gd name="connsiteY7" fmla="*/ 428827 h 1465281"/>
              <a:gd name="connsiteX0" fmla="*/ 0 w 2929426"/>
              <a:gd name="connsiteY0" fmla="*/ 428827 h 1316592"/>
              <a:gd name="connsiteX1" fmla="*/ 278167 w 2929426"/>
              <a:gd name="connsiteY1" fmla="*/ 43816 h 1316592"/>
              <a:gd name="connsiteX2" fmla="*/ 2929426 w 2929426"/>
              <a:gd name="connsiteY2" fmla="*/ 0 h 1316592"/>
              <a:gd name="connsiteX3" fmla="*/ 2929424 w 2929426"/>
              <a:gd name="connsiteY3" fmla="*/ 711303 h 1316592"/>
              <a:gd name="connsiteX4" fmla="*/ 2624625 w 2929426"/>
              <a:gd name="connsiteY4" fmla="*/ 1096315 h 1316592"/>
              <a:gd name="connsiteX5" fmla="*/ 1929364 w 2929426"/>
              <a:gd name="connsiteY5" fmla="*/ 1288818 h 1316592"/>
              <a:gd name="connsiteX6" fmla="*/ 401053 w 2929426"/>
              <a:gd name="connsiteY6" fmla="*/ 1316592 h 1316592"/>
              <a:gd name="connsiteX7" fmla="*/ 0 w 2929426"/>
              <a:gd name="connsiteY7" fmla="*/ 428827 h 1316592"/>
              <a:gd name="connsiteX0" fmla="*/ 0 w 2929426"/>
              <a:gd name="connsiteY0" fmla="*/ 545432 h 1433197"/>
              <a:gd name="connsiteX1" fmla="*/ 374420 w 2929426"/>
              <a:gd name="connsiteY1" fmla="*/ 0 h 1433197"/>
              <a:gd name="connsiteX2" fmla="*/ 2929426 w 2929426"/>
              <a:gd name="connsiteY2" fmla="*/ 116605 h 1433197"/>
              <a:gd name="connsiteX3" fmla="*/ 2929424 w 2929426"/>
              <a:gd name="connsiteY3" fmla="*/ 827908 h 1433197"/>
              <a:gd name="connsiteX4" fmla="*/ 2624625 w 2929426"/>
              <a:gd name="connsiteY4" fmla="*/ 1212920 h 1433197"/>
              <a:gd name="connsiteX5" fmla="*/ 1929364 w 2929426"/>
              <a:gd name="connsiteY5" fmla="*/ 1405423 h 1433197"/>
              <a:gd name="connsiteX6" fmla="*/ 401053 w 2929426"/>
              <a:gd name="connsiteY6" fmla="*/ 1433197 h 1433197"/>
              <a:gd name="connsiteX7" fmla="*/ 0 w 2929426"/>
              <a:gd name="connsiteY7" fmla="*/ 545432 h 1433197"/>
              <a:gd name="connsiteX0" fmla="*/ 0 w 2929426"/>
              <a:gd name="connsiteY0" fmla="*/ 769885 h 1657650"/>
              <a:gd name="connsiteX1" fmla="*/ 374420 w 2929426"/>
              <a:gd name="connsiteY1" fmla="*/ 224453 h 1657650"/>
              <a:gd name="connsiteX2" fmla="*/ 2190134 w 2929426"/>
              <a:gd name="connsiteY2" fmla="*/ 749 h 1657650"/>
              <a:gd name="connsiteX3" fmla="*/ 2929426 w 2929426"/>
              <a:gd name="connsiteY3" fmla="*/ 341058 h 1657650"/>
              <a:gd name="connsiteX4" fmla="*/ 2929424 w 2929426"/>
              <a:gd name="connsiteY4" fmla="*/ 1052361 h 1657650"/>
              <a:gd name="connsiteX5" fmla="*/ 2624625 w 2929426"/>
              <a:gd name="connsiteY5" fmla="*/ 1437373 h 1657650"/>
              <a:gd name="connsiteX6" fmla="*/ 1929364 w 2929426"/>
              <a:gd name="connsiteY6" fmla="*/ 1629876 h 1657650"/>
              <a:gd name="connsiteX7" fmla="*/ 401053 w 2929426"/>
              <a:gd name="connsiteY7" fmla="*/ 1657650 h 1657650"/>
              <a:gd name="connsiteX8" fmla="*/ 0 w 2929426"/>
              <a:gd name="connsiteY8" fmla="*/ 769885 h 16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9426" h="1657650">
                <a:moveTo>
                  <a:pt x="0" y="769885"/>
                </a:moveTo>
                <a:lnTo>
                  <a:pt x="374420" y="224453"/>
                </a:lnTo>
                <a:cubicBezTo>
                  <a:pt x="760416" y="240790"/>
                  <a:pt x="1804138" y="-15588"/>
                  <a:pt x="2190134" y="749"/>
                </a:cubicBezTo>
                <a:lnTo>
                  <a:pt x="2929426" y="341058"/>
                </a:lnTo>
                <a:cubicBezTo>
                  <a:pt x="2929425" y="578159"/>
                  <a:pt x="2929425" y="815260"/>
                  <a:pt x="2929424" y="1052361"/>
                </a:cubicBezTo>
                <a:lnTo>
                  <a:pt x="2624625" y="1437373"/>
                </a:lnTo>
                <a:lnTo>
                  <a:pt x="1929364" y="1629876"/>
                </a:lnTo>
                <a:lnTo>
                  <a:pt x="401053" y="1657650"/>
                </a:lnTo>
                <a:lnTo>
                  <a:pt x="0" y="769885"/>
                </a:lnTo>
                <a:close/>
              </a:path>
            </a:pathLst>
          </a:custGeom>
          <a:solidFill>
            <a:schemeClr val="bg1"/>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36473516-3763-B74A-A0BC-387AAFD81D69}"/>
              </a:ext>
            </a:extLst>
          </p:cNvPr>
          <p:cNvSpPr txBox="1"/>
          <p:nvPr/>
        </p:nvSpPr>
        <p:spPr>
          <a:xfrm>
            <a:off x="9531352" y="4833184"/>
            <a:ext cx="2512226" cy="1146917"/>
          </a:xfrm>
          <a:prstGeom prst="rect">
            <a:avLst/>
          </a:prstGeom>
          <a:noFill/>
        </p:spPr>
        <p:txBody>
          <a:bodyPr wrap="square" rtlCol="0">
            <a:spAutoFit/>
          </a:bodyPr>
          <a:lstStyle/>
          <a:p>
            <a:pPr algn="ctr">
              <a:lnSpc>
                <a:spcPct val="130000"/>
              </a:lnSpc>
            </a:pPr>
            <a:r>
              <a:rPr lang="ja-JP" altLang="en-US" b="1" spc="-150" dirty="0">
                <a:solidFill>
                  <a:schemeClr val="bg2">
                    <a:lumMod val="25000"/>
                  </a:schemeClr>
                </a:solidFill>
                <a:latin typeface="+mn-ea"/>
              </a:rPr>
              <a:t>友だちの中で浮いている</a:t>
            </a:r>
            <a:endParaRPr lang="en-US" altLang="ja-JP" b="1" spc="-150" dirty="0">
              <a:solidFill>
                <a:schemeClr val="bg2">
                  <a:lumMod val="25000"/>
                </a:schemeClr>
              </a:solidFill>
              <a:latin typeface="+mn-ea"/>
            </a:endParaRPr>
          </a:p>
          <a:p>
            <a:pPr algn="ctr">
              <a:lnSpc>
                <a:spcPct val="130000"/>
              </a:lnSpc>
            </a:pPr>
            <a:r>
              <a:rPr lang="ja-JP" altLang="en-US" b="1" spc="-150" dirty="0">
                <a:solidFill>
                  <a:schemeClr val="bg2">
                    <a:lumMod val="25000"/>
                  </a:schemeClr>
                </a:solidFill>
                <a:latin typeface="+mn-ea"/>
              </a:rPr>
              <a:t>周りにあわせてしまって</a:t>
            </a:r>
          </a:p>
          <a:p>
            <a:pPr algn="ctr">
              <a:lnSpc>
                <a:spcPct val="130000"/>
              </a:lnSpc>
            </a:pPr>
            <a:r>
              <a:rPr lang="ja-JP" altLang="en-US" b="1" spc="-150" dirty="0">
                <a:solidFill>
                  <a:schemeClr val="bg2">
                    <a:lumMod val="25000"/>
                  </a:schemeClr>
                </a:solidFill>
                <a:latin typeface="+mn-ea"/>
              </a:rPr>
              <a:t>自分が出せない</a:t>
            </a:r>
          </a:p>
        </p:txBody>
      </p:sp>
      <p:pic>
        <p:nvPicPr>
          <p:cNvPr id="40" name="図 39">
            <a:extLst>
              <a:ext uri="{FF2B5EF4-FFF2-40B4-BE49-F238E27FC236}">
                <a16:creationId xmlns:a16="http://schemas.microsoft.com/office/drawing/2014/main" id="{0A56E97F-9B69-ED42-A3A0-E6A3A8B5B38E}"/>
              </a:ext>
            </a:extLst>
          </p:cNvPr>
          <p:cNvPicPr>
            <a:picLocks noChangeAspect="1"/>
          </p:cNvPicPr>
          <p:nvPr/>
        </p:nvPicPr>
        <p:blipFill>
          <a:blip r:embed="rId3"/>
          <a:stretch>
            <a:fillRect/>
          </a:stretch>
        </p:blipFill>
        <p:spPr>
          <a:xfrm>
            <a:off x="3916307" y="1899105"/>
            <a:ext cx="4359387" cy="2748776"/>
          </a:xfrm>
          <a:prstGeom prst="rect">
            <a:avLst/>
          </a:prstGeom>
        </p:spPr>
      </p:pic>
      <p:grpSp>
        <p:nvGrpSpPr>
          <p:cNvPr id="3" name="グループ化 2">
            <a:extLst>
              <a:ext uri="{FF2B5EF4-FFF2-40B4-BE49-F238E27FC236}">
                <a16:creationId xmlns:a16="http://schemas.microsoft.com/office/drawing/2014/main" id="{E0DA64F8-7DD8-954E-8EA0-1FF7FCB67A82}"/>
              </a:ext>
            </a:extLst>
          </p:cNvPr>
          <p:cNvGrpSpPr/>
          <p:nvPr/>
        </p:nvGrpSpPr>
        <p:grpSpPr>
          <a:xfrm>
            <a:off x="475244" y="2220591"/>
            <a:ext cx="2555681" cy="569161"/>
            <a:chOff x="6150966" y="127107"/>
            <a:chExt cx="2555681" cy="569161"/>
          </a:xfrm>
        </p:grpSpPr>
        <p:sp>
          <p:nvSpPr>
            <p:cNvPr id="2" name="角丸四角形 1">
              <a:extLst>
                <a:ext uri="{FF2B5EF4-FFF2-40B4-BE49-F238E27FC236}">
                  <a16:creationId xmlns:a16="http://schemas.microsoft.com/office/drawing/2014/main" id="{5C959E2C-194C-C946-9C1C-8FA56FEBB65D}"/>
                </a:ext>
              </a:extLst>
            </p:cNvPr>
            <p:cNvSpPr/>
            <p:nvPr/>
          </p:nvSpPr>
          <p:spPr>
            <a:xfrm>
              <a:off x="6150966" y="127108"/>
              <a:ext cx="2555681" cy="569160"/>
            </a:xfrm>
            <a:prstGeom prst="roundRect">
              <a:avLst>
                <a:gd name="adj" fmla="val 50000"/>
              </a:avLst>
            </a:prstGeom>
            <a:solidFill>
              <a:srgbClr val="FEFCC6"/>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CE166A8A-ECBF-8648-AE71-2FE1F28EE263}"/>
                </a:ext>
              </a:extLst>
            </p:cNvPr>
            <p:cNvSpPr txBox="1"/>
            <p:nvPr/>
          </p:nvSpPr>
          <p:spPr>
            <a:xfrm>
              <a:off x="6534210" y="127107"/>
              <a:ext cx="1864293" cy="538609"/>
            </a:xfrm>
            <a:prstGeom prst="rect">
              <a:avLst/>
            </a:prstGeom>
            <a:noFill/>
          </p:spPr>
          <p:txBody>
            <a:bodyPr wrap="none" lIns="0" tIns="0" rIns="0" rtlCol="0">
              <a:spAutoFit/>
            </a:bodyPr>
            <a:lstStyle/>
            <a:p>
              <a:r>
                <a:rPr kumimoji="1" lang="ja-JP" altLang="en-US" sz="3200">
                  <a:solidFill>
                    <a:schemeClr val="bg2">
                      <a:lumMod val="25000"/>
                    </a:schemeClr>
                  </a:solidFill>
                  <a:latin typeface="HGPSoeiKakugothicUB" panose="020B0900000000000000" pitchFamily="34" charset="-128"/>
                  <a:ea typeface="HGPSoeiKakugothicUB" panose="020B0900000000000000" pitchFamily="34" charset="-128"/>
                </a:rPr>
                <a:t>自分のこと</a:t>
              </a:r>
            </a:p>
          </p:txBody>
        </p:sp>
      </p:grpSp>
      <p:grpSp>
        <p:nvGrpSpPr>
          <p:cNvPr id="45" name="グループ化 44">
            <a:extLst>
              <a:ext uri="{FF2B5EF4-FFF2-40B4-BE49-F238E27FC236}">
                <a16:creationId xmlns:a16="http://schemas.microsoft.com/office/drawing/2014/main" id="{8ABA1F7F-F49E-8942-A36A-51B96EF17C5F}"/>
              </a:ext>
            </a:extLst>
          </p:cNvPr>
          <p:cNvGrpSpPr/>
          <p:nvPr/>
        </p:nvGrpSpPr>
        <p:grpSpPr>
          <a:xfrm>
            <a:off x="390488" y="4401714"/>
            <a:ext cx="2555681" cy="569161"/>
            <a:chOff x="6150966" y="127107"/>
            <a:chExt cx="2555681" cy="569161"/>
          </a:xfrm>
        </p:grpSpPr>
        <p:sp>
          <p:nvSpPr>
            <p:cNvPr id="46" name="角丸四角形 45">
              <a:extLst>
                <a:ext uri="{FF2B5EF4-FFF2-40B4-BE49-F238E27FC236}">
                  <a16:creationId xmlns:a16="http://schemas.microsoft.com/office/drawing/2014/main" id="{B7163273-BC4F-E34C-A286-E1A8F25BED62}"/>
                </a:ext>
              </a:extLst>
            </p:cNvPr>
            <p:cNvSpPr/>
            <p:nvPr/>
          </p:nvSpPr>
          <p:spPr>
            <a:xfrm>
              <a:off x="6150966" y="127108"/>
              <a:ext cx="2555681" cy="569160"/>
            </a:xfrm>
            <a:prstGeom prst="roundRect">
              <a:avLst>
                <a:gd name="adj" fmla="val 50000"/>
              </a:avLst>
            </a:prstGeom>
            <a:solidFill>
              <a:srgbClr val="FEFCC6"/>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1DCF757E-1062-0E41-B38B-80F32F0057CB}"/>
                </a:ext>
              </a:extLst>
            </p:cNvPr>
            <p:cNvSpPr txBox="1"/>
            <p:nvPr/>
          </p:nvSpPr>
          <p:spPr>
            <a:xfrm>
              <a:off x="6534210" y="127107"/>
              <a:ext cx="1864293" cy="538609"/>
            </a:xfrm>
            <a:prstGeom prst="rect">
              <a:avLst/>
            </a:prstGeom>
            <a:noFill/>
          </p:spPr>
          <p:txBody>
            <a:bodyPr wrap="none" lIns="0" tIns="0" rIns="0" rtlCol="0">
              <a:spAutoFit/>
            </a:bodyPr>
            <a:lstStyle/>
            <a:p>
              <a:r>
                <a:rPr kumimoji="1" lang="ja-JP" altLang="en-US" sz="3200" dirty="0">
                  <a:solidFill>
                    <a:schemeClr val="bg2">
                      <a:lumMod val="25000"/>
                    </a:schemeClr>
                  </a:solidFill>
                  <a:latin typeface="HGPSoeiKakugothicUB" panose="020B0900000000000000" pitchFamily="34" charset="-128"/>
                  <a:ea typeface="HGPSoeiKakugothicUB" panose="020B0900000000000000" pitchFamily="34" charset="-128"/>
                </a:rPr>
                <a:t>家族のこと</a:t>
              </a:r>
            </a:p>
          </p:txBody>
        </p:sp>
      </p:grpSp>
      <p:grpSp>
        <p:nvGrpSpPr>
          <p:cNvPr id="48" name="グループ化 47">
            <a:extLst>
              <a:ext uri="{FF2B5EF4-FFF2-40B4-BE49-F238E27FC236}">
                <a16:creationId xmlns:a16="http://schemas.microsoft.com/office/drawing/2014/main" id="{DB82D3CB-5966-054E-9053-EFF0EA57A793}"/>
              </a:ext>
            </a:extLst>
          </p:cNvPr>
          <p:cNvGrpSpPr/>
          <p:nvPr/>
        </p:nvGrpSpPr>
        <p:grpSpPr>
          <a:xfrm>
            <a:off x="9531352" y="4221092"/>
            <a:ext cx="2555681" cy="569161"/>
            <a:chOff x="6150966" y="127107"/>
            <a:chExt cx="2555681" cy="569161"/>
          </a:xfrm>
        </p:grpSpPr>
        <p:sp>
          <p:nvSpPr>
            <p:cNvPr id="49" name="角丸四角形 48">
              <a:extLst>
                <a:ext uri="{FF2B5EF4-FFF2-40B4-BE49-F238E27FC236}">
                  <a16:creationId xmlns:a16="http://schemas.microsoft.com/office/drawing/2014/main" id="{EA6B506F-7876-6949-A01B-25446E627474}"/>
                </a:ext>
              </a:extLst>
            </p:cNvPr>
            <p:cNvSpPr/>
            <p:nvPr/>
          </p:nvSpPr>
          <p:spPr>
            <a:xfrm>
              <a:off x="6150966" y="127108"/>
              <a:ext cx="2555681" cy="569160"/>
            </a:xfrm>
            <a:prstGeom prst="roundRect">
              <a:avLst>
                <a:gd name="adj" fmla="val 50000"/>
              </a:avLst>
            </a:prstGeom>
            <a:solidFill>
              <a:srgbClr val="FEFCC6"/>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3F4F4E31-53C6-5D46-BE77-3A85BCA56531}"/>
                </a:ext>
              </a:extLst>
            </p:cNvPr>
            <p:cNvSpPr txBox="1"/>
            <p:nvPr/>
          </p:nvSpPr>
          <p:spPr>
            <a:xfrm>
              <a:off x="6384571" y="127107"/>
              <a:ext cx="2168863" cy="538609"/>
            </a:xfrm>
            <a:prstGeom prst="rect">
              <a:avLst/>
            </a:prstGeom>
            <a:noFill/>
          </p:spPr>
          <p:txBody>
            <a:bodyPr wrap="none" lIns="0" tIns="0" rIns="0" rtlCol="0">
              <a:spAutoFit/>
            </a:bodyPr>
            <a:lstStyle/>
            <a:p>
              <a:r>
                <a:rPr kumimoji="1" lang="ja-JP" altLang="en-US" sz="3200">
                  <a:solidFill>
                    <a:schemeClr val="bg2">
                      <a:lumMod val="25000"/>
                    </a:schemeClr>
                  </a:solidFill>
                  <a:latin typeface="HGPSoeiKakugothicUB" panose="020B0900000000000000" pitchFamily="34" charset="-128"/>
                  <a:ea typeface="HGPSoeiKakugothicUB" panose="020B0900000000000000" pitchFamily="34" charset="-128"/>
                </a:rPr>
                <a:t>友だちのこと</a:t>
              </a:r>
            </a:p>
          </p:txBody>
        </p:sp>
      </p:grpSp>
      <p:grpSp>
        <p:nvGrpSpPr>
          <p:cNvPr id="51" name="グループ化 50">
            <a:extLst>
              <a:ext uri="{FF2B5EF4-FFF2-40B4-BE49-F238E27FC236}">
                <a16:creationId xmlns:a16="http://schemas.microsoft.com/office/drawing/2014/main" id="{F4B4C45F-FF4F-9A4A-B6D8-C0D0A6DE0A6B}"/>
              </a:ext>
            </a:extLst>
          </p:cNvPr>
          <p:cNvGrpSpPr/>
          <p:nvPr/>
        </p:nvGrpSpPr>
        <p:grpSpPr>
          <a:xfrm>
            <a:off x="9027573" y="2002339"/>
            <a:ext cx="2555681" cy="569161"/>
            <a:chOff x="6150966" y="127107"/>
            <a:chExt cx="2555681" cy="569161"/>
          </a:xfrm>
        </p:grpSpPr>
        <p:sp>
          <p:nvSpPr>
            <p:cNvPr id="52" name="角丸四角形 51">
              <a:extLst>
                <a:ext uri="{FF2B5EF4-FFF2-40B4-BE49-F238E27FC236}">
                  <a16:creationId xmlns:a16="http://schemas.microsoft.com/office/drawing/2014/main" id="{7771A54D-E12D-EE47-BA65-8AEB4CA1F84B}"/>
                </a:ext>
              </a:extLst>
            </p:cNvPr>
            <p:cNvSpPr/>
            <p:nvPr/>
          </p:nvSpPr>
          <p:spPr>
            <a:xfrm>
              <a:off x="6150966" y="127108"/>
              <a:ext cx="2555681" cy="569160"/>
            </a:xfrm>
            <a:prstGeom prst="roundRect">
              <a:avLst>
                <a:gd name="adj" fmla="val 50000"/>
              </a:avLst>
            </a:prstGeom>
            <a:solidFill>
              <a:srgbClr val="FEFCC6"/>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31079E73-AD34-2643-AA65-826ACA1B9296}"/>
                </a:ext>
              </a:extLst>
            </p:cNvPr>
            <p:cNvSpPr txBox="1"/>
            <p:nvPr/>
          </p:nvSpPr>
          <p:spPr>
            <a:xfrm>
              <a:off x="6534210" y="127107"/>
              <a:ext cx="1864293" cy="538609"/>
            </a:xfrm>
            <a:prstGeom prst="rect">
              <a:avLst/>
            </a:prstGeom>
            <a:noFill/>
          </p:spPr>
          <p:txBody>
            <a:bodyPr wrap="none" lIns="0" tIns="0" rIns="0" rtlCol="0">
              <a:spAutoFit/>
            </a:bodyPr>
            <a:lstStyle/>
            <a:p>
              <a:r>
                <a:rPr kumimoji="1" lang="ja-JP" altLang="en-US" sz="3200">
                  <a:solidFill>
                    <a:schemeClr val="bg2">
                      <a:lumMod val="25000"/>
                    </a:schemeClr>
                  </a:solidFill>
                  <a:latin typeface="HGPSoeiKakugothicUB" panose="020B0900000000000000" pitchFamily="34" charset="-128"/>
                  <a:ea typeface="HGPSoeiKakugothicUB" panose="020B0900000000000000" pitchFamily="34" charset="-128"/>
                </a:rPr>
                <a:t>進路のこと</a:t>
              </a:r>
            </a:p>
          </p:txBody>
        </p:sp>
      </p:grpSp>
      <p:sp>
        <p:nvSpPr>
          <p:cNvPr id="31" name="テキスト ボックス 30">
            <a:extLst>
              <a:ext uri="{FF2B5EF4-FFF2-40B4-BE49-F238E27FC236}">
                <a16:creationId xmlns:a16="http://schemas.microsoft.com/office/drawing/2014/main" id="{25607CF6-FE46-9345-88AF-5ADA8A3CE0D0}"/>
              </a:ext>
            </a:extLst>
          </p:cNvPr>
          <p:cNvSpPr txBox="1"/>
          <p:nvPr/>
        </p:nvSpPr>
        <p:spPr>
          <a:xfrm>
            <a:off x="1128168" y="929730"/>
            <a:ext cx="4868640"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悩みは誰にでもある</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33" name="グループ化 32">
            <a:extLst>
              <a:ext uri="{FF2B5EF4-FFF2-40B4-BE49-F238E27FC236}">
                <a16:creationId xmlns:a16="http://schemas.microsoft.com/office/drawing/2014/main" id="{F6C60222-D4C1-CE45-8DD3-7C8D5D821B08}"/>
              </a:ext>
            </a:extLst>
          </p:cNvPr>
          <p:cNvGrpSpPr/>
          <p:nvPr/>
        </p:nvGrpSpPr>
        <p:grpSpPr>
          <a:xfrm>
            <a:off x="0" y="0"/>
            <a:ext cx="7203870" cy="2628900"/>
            <a:chOff x="0" y="0"/>
            <a:chExt cx="7203870" cy="2628900"/>
          </a:xfrm>
        </p:grpSpPr>
        <p:pic>
          <p:nvPicPr>
            <p:cNvPr id="35" name="図 34">
              <a:extLst>
                <a:ext uri="{FF2B5EF4-FFF2-40B4-BE49-F238E27FC236}">
                  <a16:creationId xmlns:a16="http://schemas.microsoft.com/office/drawing/2014/main" id="{F355E534-44D8-3D4C-AFD7-525FFF896AE6}"/>
                </a:ext>
              </a:extLst>
            </p:cNvPr>
            <p:cNvPicPr>
              <a:picLocks noChangeAspect="1"/>
            </p:cNvPicPr>
            <p:nvPr/>
          </p:nvPicPr>
          <p:blipFill>
            <a:blip r:embed="rId4"/>
            <a:stretch>
              <a:fillRect/>
            </a:stretch>
          </p:blipFill>
          <p:spPr>
            <a:xfrm>
              <a:off x="0" y="0"/>
              <a:ext cx="2628900" cy="2628900"/>
            </a:xfrm>
            <a:prstGeom prst="rect">
              <a:avLst/>
            </a:prstGeom>
          </p:spPr>
        </p:pic>
        <p:sp>
          <p:nvSpPr>
            <p:cNvPr id="37" name="テキスト ボックス 36">
              <a:extLst>
                <a:ext uri="{FF2B5EF4-FFF2-40B4-BE49-F238E27FC236}">
                  <a16:creationId xmlns:a16="http://schemas.microsoft.com/office/drawing/2014/main" id="{CBEE3072-24E7-E84E-8501-B371FD77EE81}"/>
                </a:ext>
              </a:extLst>
            </p:cNvPr>
            <p:cNvSpPr txBox="1"/>
            <p:nvPr/>
          </p:nvSpPr>
          <p:spPr>
            <a:xfrm>
              <a:off x="1128168" y="929730"/>
              <a:ext cx="607570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悩みの内容は人それぞれ</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39" name="対角する 2 つの角を切り取った四角形 6">
            <a:extLst>
              <a:ext uri="{FF2B5EF4-FFF2-40B4-BE49-F238E27FC236}">
                <a16:creationId xmlns:a16="http://schemas.microsoft.com/office/drawing/2014/main" id="{CF0265BF-7FC6-40CA-A6FC-3825E87B7756}"/>
              </a:ext>
            </a:extLst>
          </p:cNvPr>
          <p:cNvSpPr/>
          <p:nvPr/>
        </p:nvSpPr>
        <p:spPr>
          <a:xfrm>
            <a:off x="2887324" y="4927816"/>
            <a:ext cx="2658923" cy="1854604"/>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063090 w 3442773"/>
              <a:gd name="connsiteY5" fmla="*/ 1774393 h 1806477"/>
              <a:gd name="connsiteX6" fmla="*/ 336885 w 3442773"/>
              <a:gd name="connsiteY6" fmla="*/ 1192567 h 1806477"/>
              <a:gd name="connsiteX7" fmla="*/ 0 w 3442773"/>
              <a:gd name="connsiteY7" fmla="*/ 673769 h 1806477"/>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063090 w 3442773"/>
              <a:gd name="connsiteY5" fmla="*/ 1774393 h 1806477"/>
              <a:gd name="connsiteX6" fmla="*/ 513348 w 3442773"/>
              <a:gd name="connsiteY6" fmla="*/ 1529451 h 1806477"/>
              <a:gd name="connsiteX7" fmla="*/ 0 w 3442773"/>
              <a:gd name="connsiteY7" fmla="*/ 673769 h 1806477"/>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624563 w 3442773"/>
              <a:gd name="connsiteY5" fmla="*/ 1678141 h 1806477"/>
              <a:gd name="connsiteX6" fmla="*/ 513348 w 3442773"/>
              <a:gd name="connsiteY6" fmla="*/ 1529451 h 1806477"/>
              <a:gd name="connsiteX7" fmla="*/ 0 w 3442773"/>
              <a:gd name="connsiteY7" fmla="*/ 673769 h 1806477"/>
              <a:gd name="connsiteX0" fmla="*/ 0 w 3667362"/>
              <a:gd name="connsiteY0" fmla="*/ 673769 h 1806477"/>
              <a:gd name="connsiteX1" fmla="*/ 2909073 w 3667362"/>
              <a:gd name="connsiteY1" fmla="*/ 0 h 1806477"/>
              <a:gd name="connsiteX2" fmla="*/ 3442773 w 3667362"/>
              <a:gd name="connsiteY2" fmla="*/ 726205 h 1806477"/>
              <a:gd name="connsiteX3" fmla="*/ 3667362 w 3667362"/>
              <a:gd name="connsiteY3" fmla="*/ 1357298 h 1806477"/>
              <a:gd name="connsiteX4" fmla="*/ 2608583 w 3667362"/>
              <a:gd name="connsiteY4" fmla="*/ 1806477 h 1806477"/>
              <a:gd name="connsiteX5" fmla="*/ 1624563 w 3667362"/>
              <a:gd name="connsiteY5" fmla="*/ 1678141 h 1806477"/>
              <a:gd name="connsiteX6" fmla="*/ 513348 w 3667362"/>
              <a:gd name="connsiteY6" fmla="*/ 1529451 h 1806477"/>
              <a:gd name="connsiteX7" fmla="*/ 0 w 3667362"/>
              <a:gd name="connsiteY7" fmla="*/ 673769 h 1806477"/>
              <a:gd name="connsiteX0" fmla="*/ 0 w 3667362"/>
              <a:gd name="connsiteY0" fmla="*/ 673769 h 1854604"/>
              <a:gd name="connsiteX1" fmla="*/ 2909073 w 3667362"/>
              <a:gd name="connsiteY1" fmla="*/ 0 h 1854604"/>
              <a:gd name="connsiteX2" fmla="*/ 3442773 w 3667362"/>
              <a:gd name="connsiteY2" fmla="*/ 726205 h 1854604"/>
              <a:gd name="connsiteX3" fmla="*/ 3667362 w 3667362"/>
              <a:gd name="connsiteY3" fmla="*/ 1357298 h 1854604"/>
              <a:gd name="connsiteX4" fmla="*/ 2608583 w 3667362"/>
              <a:gd name="connsiteY4" fmla="*/ 1806477 h 1854604"/>
              <a:gd name="connsiteX5" fmla="*/ 1817068 w 3667362"/>
              <a:gd name="connsiteY5" fmla="*/ 1854604 h 1854604"/>
              <a:gd name="connsiteX6" fmla="*/ 513348 w 3667362"/>
              <a:gd name="connsiteY6" fmla="*/ 1529451 h 1854604"/>
              <a:gd name="connsiteX7" fmla="*/ 0 w 3667362"/>
              <a:gd name="connsiteY7" fmla="*/ 673769 h 1854604"/>
              <a:gd name="connsiteX0" fmla="*/ 0 w 3667362"/>
              <a:gd name="connsiteY0" fmla="*/ 673769 h 1854604"/>
              <a:gd name="connsiteX1" fmla="*/ 2909073 w 3667362"/>
              <a:gd name="connsiteY1" fmla="*/ 0 h 1854604"/>
              <a:gd name="connsiteX2" fmla="*/ 3474857 w 3667362"/>
              <a:gd name="connsiteY2" fmla="*/ 325152 h 1854604"/>
              <a:gd name="connsiteX3" fmla="*/ 3667362 w 3667362"/>
              <a:gd name="connsiteY3" fmla="*/ 1357298 h 1854604"/>
              <a:gd name="connsiteX4" fmla="*/ 2608583 w 3667362"/>
              <a:gd name="connsiteY4" fmla="*/ 1806477 h 1854604"/>
              <a:gd name="connsiteX5" fmla="*/ 1817068 w 3667362"/>
              <a:gd name="connsiteY5" fmla="*/ 1854604 h 1854604"/>
              <a:gd name="connsiteX6" fmla="*/ 513348 w 3667362"/>
              <a:gd name="connsiteY6" fmla="*/ 1529451 h 1854604"/>
              <a:gd name="connsiteX7" fmla="*/ 0 w 3667362"/>
              <a:gd name="connsiteY7" fmla="*/ 673769 h 1854604"/>
              <a:gd name="connsiteX0" fmla="*/ 0 w 3539026"/>
              <a:gd name="connsiteY0" fmla="*/ 673769 h 1854604"/>
              <a:gd name="connsiteX1" fmla="*/ 2909073 w 3539026"/>
              <a:gd name="connsiteY1" fmla="*/ 0 h 1854604"/>
              <a:gd name="connsiteX2" fmla="*/ 3474857 w 3539026"/>
              <a:gd name="connsiteY2" fmla="*/ 325152 h 1854604"/>
              <a:gd name="connsiteX3" fmla="*/ 3539026 w 3539026"/>
              <a:gd name="connsiteY3" fmla="*/ 1373340 h 1854604"/>
              <a:gd name="connsiteX4" fmla="*/ 2608583 w 3539026"/>
              <a:gd name="connsiteY4" fmla="*/ 1806477 h 1854604"/>
              <a:gd name="connsiteX5" fmla="*/ 1817068 w 3539026"/>
              <a:gd name="connsiteY5" fmla="*/ 1854604 h 1854604"/>
              <a:gd name="connsiteX6" fmla="*/ 513348 w 3539026"/>
              <a:gd name="connsiteY6" fmla="*/ 1529451 h 1854604"/>
              <a:gd name="connsiteX7" fmla="*/ 0 w 3539026"/>
              <a:gd name="connsiteY7" fmla="*/ 673769 h 185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9026" h="1854604">
                <a:moveTo>
                  <a:pt x="0" y="673769"/>
                </a:moveTo>
                <a:lnTo>
                  <a:pt x="2909073" y="0"/>
                </a:lnTo>
                <a:lnTo>
                  <a:pt x="3474857" y="325152"/>
                </a:lnTo>
                <a:lnTo>
                  <a:pt x="3539026" y="1373340"/>
                </a:lnTo>
                <a:lnTo>
                  <a:pt x="2608583" y="1806477"/>
                </a:lnTo>
                <a:lnTo>
                  <a:pt x="1817068" y="1854604"/>
                </a:lnTo>
                <a:lnTo>
                  <a:pt x="513348" y="1529451"/>
                </a:lnTo>
                <a:lnTo>
                  <a:pt x="0" y="673769"/>
                </a:lnTo>
                <a:close/>
              </a:path>
            </a:pathLst>
          </a:custGeom>
          <a:solidFill>
            <a:schemeClr val="bg1"/>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52E41D2F-6C56-430F-91A9-E960F0AE3FBD}"/>
              </a:ext>
            </a:extLst>
          </p:cNvPr>
          <p:cNvSpPr txBox="1"/>
          <p:nvPr/>
        </p:nvSpPr>
        <p:spPr>
          <a:xfrm>
            <a:off x="3317307" y="5404449"/>
            <a:ext cx="2089033" cy="1146917"/>
          </a:xfrm>
          <a:prstGeom prst="rect">
            <a:avLst/>
          </a:prstGeom>
          <a:noFill/>
        </p:spPr>
        <p:txBody>
          <a:bodyPr wrap="none" rtlCol="0">
            <a:spAutoFit/>
          </a:bodyPr>
          <a:lstStyle/>
          <a:p>
            <a:pPr algn="ctr">
              <a:lnSpc>
                <a:spcPct val="130000"/>
              </a:lnSpc>
            </a:pPr>
            <a:r>
              <a:rPr lang="ja-JP" altLang="en-US" b="1" spc="-150" dirty="0">
                <a:solidFill>
                  <a:schemeClr val="bg2">
                    <a:lumMod val="25000"/>
                  </a:schemeClr>
                </a:solidFill>
                <a:latin typeface="+mn-ea"/>
              </a:rPr>
              <a:t>暮らしてきた環境や</a:t>
            </a:r>
            <a:endParaRPr lang="en-US" altLang="ja-JP" b="1" spc="-150" dirty="0">
              <a:solidFill>
                <a:schemeClr val="bg2">
                  <a:lumMod val="25000"/>
                </a:schemeClr>
              </a:solidFill>
              <a:latin typeface="+mn-ea"/>
            </a:endParaRPr>
          </a:p>
          <a:p>
            <a:pPr algn="ctr">
              <a:lnSpc>
                <a:spcPct val="130000"/>
              </a:lnSpc>
            </a:pPr>
            <a:r>
              <a:rPr lang="ja-JP" altLang="en-US" b="1" spc="-150" dirty="0">
                <a:solidFill>
                  <a:schemeClr val="bg2">
                    <a:lumMod val="25000"/>
                  </a:schemeClr>
                </a:solidFill>
                <a:latin typeface="+mn-ea"/>
              </a:rPr>
              <a:t>感じ方の違いが</a:t>
            </a:r>
            <a:endParaRPr lang="en-US" altLang="ja-JP" b="1" spc="-150" dirty="0">
              <a:solidFill>
                <a:schemeClr val="bg2">
                  <a:lumMod val="25000"/>
                </a:schemeClr>
              </a:solidFill>
              <a:latin typeface="+mn-ea"/>
            </a:endParaRPr>
          </a:p>
          <a:p>
            <a:pPr algn="ctr">
              <a:lnSpc>
                <a:spcPct val="130000"/>
              </a:lnSpc>
            </a:pPr>
            <a:r>
              <a:rPr lang="ja-JP" altLang="en-US" b="1" spc="-150" dirty="0">
                <a:solidFill>
                  <a:schemeClr val="bg2">
                    <a:lumMod val="25000"/>
                  </a:schemeClr>
                </a:solidFill>
                <a:latin typeface="+mn-ea"/>
              </a:rPr>
              <a:t>理解されるか不安</a:t>
            </a:r>
            <a:endParaRPr lang="en-US" altLang="ja-JP" b="1" spc="-150" dirty="0">
              <a:solidFill>
                <a:schemeClr val="bg2">
                  <a:lumMod val="25000"/>
                </a:schemeClr>
              </a:solidFill>
              <a:latin typeface="+mn-ea"/>
            </a:endParaRPr>
          </a:p>
        </p:txBody>
      </p:sp>
      <p:grpSp>
        <p:nvGrpSpPr>
          <p:cNvPr id="43" name="グループ化 42">
            <a:extLst>
              <a:ext uri="{FF2B5EF4-FFF2-40B4-BE49-F238E27FC236}">
                <a16:creationId xmlns:a16="http://schemas.microsoft.com/office/drawing/2014/main" id="{3F1AFA9F-D636-44FD-B445-B91ED5BC9250}"/>
              </a:ext>
            </a:extLst>
          </p:cNvPr>
          <p:cNvGrpSpPr/>
          <p:nvPr/>
        </p:nvGrpSpPr>
        <p:grpSpPr>
          <a:xfrm>
            <a:off x="2770582" y="4839933"/>
            <a:ext cx="3828511" cy="569161"/>
            <a:chOff x="6150966" y="127107"/>
            <a:chExt cx="3828511" cy="569161"/>
          </a:xfrm>
        </p:grpSpPr>
        <p:sp>
          <p:nvSpPr>
            <p:cNvPr id="54" name="角丸四角形 51">
              <a:extLst>
                <a:ext uri="{FF2B5EF4-FFF2-40B4-BE49-F238E27FC236}">
                  <a16:creationId xmlns:a16="http://schemas.microsoft.com/office/drawing/2014/main" id="{5F8F6B7C-95CE-4C5E-8580-BED05323871D}"/>
                </a:ext>
              </a:extLst>
            </p:cNvPr>
            <p:cNvSpPr/>
            <p:nvPr/>
          </p:nvSpPr>
          <p:spPr>
            <a:xfrm>
              <a:off x="6150966" y="127108"/>
              <a:ext cx="3828511" cy="569160"/>
            </a:xfrm>
            <a:prstGeom prst="roundRect">
              <a:avLst>
                <a:gd name="adj" fmla="val 50000"/>
              </a:avLst>
            </a:prstGeom>
            <a:solidFill>
              <a:srgbClr val="FEFCC6"/>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A3A15389-756E-4AE8-B554-284EE190BA55}"/>
                </a:ext>
              </a:extLst>
            </p:cNvPr>
            <p:cNvSpPr txBox="1"/>
            <p:nvPr/>
          </p:nvSpPr>
          <p:spPr>
            <a:xfrm>
              <a:off x="6534210" y="127107"/>
              <a:ext cx="3363100" cy="538609"/>
            </a:xfrm>
            <a:prstGeom prst="rect">
              <a:avLst/>
            </a:prstGeom>
            <a:noFill/>
          </p:spPr>
          <p:txBody>
            <a:bodyPr wrap="none" lIns="0" tIns="0" rIns="0" rtlCol="0">
              <a:spAutoFit/>
            </a:bodyPr>
            <a:lstStyle/>
            <a:p>
              <a:r>
                <a:rPr kumimoji="1" lang="ja-JP" altLang="en-US" sz="3200" dirty="0">
                  <a:solidFill>
                    <a:schemeClr val="bg2">
                      <a:lumMod val="25000"/>
                    </a:schemeClr>
                  </a:solidFill>
                  <a:latin typeface="HGPSoeiKakugothicUB" panose="020B0900000000000000" pitchFamily="34" charset="-128"/>
                  <a:ea typeface="HGPSoeiKakugothicUB" panose="020B0900000000000000" pitchFamily="34" charset="-128"/>
                </a:rPr>
                <a:t>周囲との違いのこと</a:t>
              </a:r>
            </a:p>
          </p:txBody>
        </p:sp>
      </p:grpSp>
    </p:spTree>
    <p:extLst>
      <p:ext uri="{BB962C8B-B14F-4D97-AF65-F5344CB8AC3E}">
        <p14:creationId xmlns:p14="http://schemas.microsoft.com/office/powerpoint/2010/main" val="1424029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円/楕円 2">
            <a:extLst>
              <a:ext uri="{FF2B5EF4-FFF2-40B4-BE49-F238E27FC236}">
                <a16:creationId xmlns:a16="http://schemas.microsoft.com/office/drawing/2014/main" id="{C02AC5A2-2B6B-1A41-8259-E4F26AF42C47}"/>
              </a:ext>
            </a:extLst>
          </p:cNvPr>
          <p:cNvSpPr/>
          <p:nvPr/>
        </p:nvSpPr>
        <p:spPr>
          <a:xfrm>
            <a:off x="6760701" y="2947239"/>
            <a:ext cx="3841238" cy="3841238"/>
          </a:xfrm>
          <a:prstGeom prst="ellipse">
            <a:avLst/>
          </a:prstGeom>
          <a:solidFill>
            <a:schemeClr val="bg1">
              <a:lumMod val="95000"/>
            </a:schemeClr>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grpSp>
        <p:nvGrpSpPr>
          <p:cNvPr id="4" name="グループ化 3">
            <a:extLst>
              <a:ext uri="{FF2B5EF4-FFF2-40B4-BE49-F238E27FC236}">
                <a16:creationId xmlns:a16="http://schemas.microsoft.com/office/drawing/2014/main" id="{6E46DEA1-CBC4-054D-829A-0A6CE14812A0}"/>
              </a:ext>
            </a:extLst>
          </p:cNvPr>
          <p:cNvGrpSpPr/>
          <p:nvPr/>
        </p:nvGrpSpPr>
        <p:grpSpPr>
          <a:xfrm>
            <a:off x="7638045" y="3293485"/>
            <a:ext cx="2086550" cy="700920"/>
            <a:chOff x="7638045" y="3223589"/>
            <a:chExt cx="2086550" cy="700920"/>
          </a:xfrm>
        </p:grpSpPr>
        <p:sp>
          <p:nvSpPr>
            <p:cNvPr id="28" name="角丸四角形 27">
              <a:extLst>
                <a:ext uri="{FF2B5EF4-FFF2-40B4-BE49-F238E27FC236}">
                  <a16:creationId xmlns:a16="http://schemas.microsoft.com/office/drawing/2014/main" id="{EED784C7-5AEE-2A4A-BA48-A311E49D0E99}"/>
                </a:ext>
              </a:extLst>
            </p:cNvPr>
            <p:cNvSpPr/>
            <p:nvPr/>
          </p:nvSpPr>
          <p:spPr>
            <a:xfrm>
              <a:off x="7638045" y="3223589"/>
              <a:ext cx="2086550" cy="700920"/>
            </a:xfrm>
            <a:prstGeom prst="roundRect">
              <a:avLst>
                <a:gd name="adj" fmla="val 50000"/>
              </a:avLst>
            </a:prstGeom>
            <a:solidFill>
              <a:schemeClr val="accent6">
                <a:lumMod val="40000"/>
                <a:lumOff val="60000"/>
              </a:schemeClr>
            </a:solidFill>
            <a:ln w="3175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8" name="テキスト ボックス 7">
              <a:extLst>
                <a:ext uri="{FF2B5EF4-FFF2-40B4-BE49-F238E27FC236}">
                  <a16:creationId xmlns:a16="http://schemas.microsoft.com/office/drawing/2014/main" id="{EE96DC27-A6C2-4348-9270-31DE5B2E1A54}"/>
                </a:ext>
              </a:extLst>
            </p:cNvPr>
            <p:cNvSpPr txBox="1"/>
            <p:nvPr/>
          </p:nvSpPr>
          <p:spPr>
            <a:xfrm>
              <a:off x="8142711" y="3249445"/>
              <a:ext cx="1077218" cy="649208"/>
            </a:xfrm>
            <a:prstGeom prst="rect">
              <a:avLst/>
            </a:prstGeom>
            <a:noFill/>
          </p:spPr>
          <p:txBody>
            <a:bodyPr wrap="none" lIns="0" tIns="0" rIns="0" bIns="72000" rtlCol="0">
              <a:spAutoFit/>
            </a:bodyPr>
            <a:lstStyle/>
            <a:p>
              <a:pPr algn="ctr">
                <a:lnSpc>
                  <a:spcPct val="120000"/>
                </a:lnSpc>
              </a:pPr>
              <a:r>
                <a:rPr lang="ja-JP" altLang="en-US" sz="3600">
                  <a:solidFill>
                    <a:schemeClr val="bg2">
                      <a:lumMod val="25000"/>
                    </a:schemeClr>
                  </a:solidFill>
                  <a:latin typeface="HGPSoeiKakugothicUB" panose="020B0900000000000000" pitchFamily="34" charset="-128"/>
                  <a:ea typeface="HGPSoeiKakugothicUB" panose="020B0900000000000000" pitchFamily="34" charset="-128"/>
                </a:rPr>
                <a:t>身</a:t>
              </a:r>
              <a:r>
                <a:rPr lang="en-US" altLang="ja-JP" sz="3600" dirty="0">
                  <a:solidFill>
                    <a:schemeClr val="bg2">
                      <a:lumMod val="25000"/>
                    </a:schemeClr>
                  </a:solidFill>
                  <a:latin typeface="HGPSoeiKakugothicUB" panose="020B0900000000000000" pitchFamily="34" charset="-128"/>
                  <a:ea typeface="HGPSoeiKakugothicUB" panose="020B0900000000000000" pitchFamily="34" charset="-128"/>
                </a:rPr>
                <a:t> </a:t>
              </a:r>
              <a:r>
                <a:rPr lang="ja-JP" altLang="en-US" sz="3600">
                  <a:solidFill>
                    <a:schemeClr val="bg2">
                      <a:lumMod val="25000"/>
                    </a:schemeClr>
                  </a:solidFill>
                  <a:latin typeface="HGPSoeiKakugothicUB" panose="020B0900000000000000" pitchFamily="34" charset="-128"/>
                  <a:ea typeface="HGPSoeiKakugothicUB" panose="020B0900000000000000" pitchFamily="34" charset="-128"/>
                </a:rPr>
                <a:t>体</a:t>
              </a:r>
              <a:endParaRPr lang="en-US" altLang="ja-JP" sz="36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10" name="テキスト ボックス 9">
            <a:extLst>
              <a:ext uri="{FF2B5EF4-FFF2-40B4-BE49-F238E27FC236}">
                <a16:creationId xmlns:a16="http://schemas.microsoft.com/office/drawing/2014/main" id="{CE9AF077-960E-4750-A072-246F1C2A1283}"/>
              </a:ext>
            </a:extLst>
          </p:cNvPr>
          <p:cNvSpPr txBox="1"/>
          <p:nvPr/>
        </p:nvSpPr>
        <p:spPr>
          <a:xfrm>
            <a:off x="7046906" y="4176228"/>
            <a:ext cx="3608680" cy="1918089"/>
          </a:xfrm>
          <a:prstGeom prst="rect">
            <a:avLst/>
          </a:prstGeom>
          <a:noFill/>
        </p:spPr>
        <p:txBody>
          <a:bodyPr wrap="none" rtlCol="0">
            <a:spAutoFit/>
          </a:bodyPr>
          <a:lstStyle/>
          <a:p>
            <a:pPr marL="342900" indent="-342900">
              <a:lnSpc>
                <a:spcPct val="120000"/>
              </a:lnSpc>
              <a:buSzPct val="80000"/>
              <a:buFont typeface="Wingdings" panose="05000000000000000000" pitchFamily="2" charset="2"/>
              <a:buChar char="p"/>
            </a:pPr>
            <a:r>
              <a:rPr lang="ja-JP" altLang="en-US" sz="2000" b="1">
                <a:ln w="19050">
                  <a:noFill/>
                </a:ln>
                <a:solidFill>
                  <a:schemeClr val="bg2">
                    <a:lumMod val="25000"/>
                  </a:schemeClr>
                </a:solidFill>
                <a:latin typeface="+mn-ea"/>
              </a:rPr>
              <a:t>眠れない、起きられない</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体がだるい、疲れやすい</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食欲がない</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頭痛</a:t>
            </a:r>
            <a:r>
              <a:rPr lang="ja-JP" altLang="en-US" sz="2000" b="1">
                <a:ln w="19050">
                  <a:noFill/>
                </a:ln>
                <a:solidFill>
                  <a:schemeClr val="bg2">
                    <a:lumMod val="25000"/>
                  </a:schemeClr>
                </a:solidFill>
                <a:latin typeface="+mn-ea"/>
              </a:rPr>
              <a:t>や腹痛</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a:ln w="19050">
                  <a:noFill/>
                </a:ln>
                <a:solidFill>
                  <a:schemeClr val="bg2">
                    <a:lumMod val="25000"/>
                  </a:schemeClr>
                </a:solidFill>
                <a:latin typeface="+mn-ea"/>
              </a:rPr>
              <a:t>胸がどきどきする（動悸）</a:t>
            </a:r>
            <a:endParaRPr lang="en-US" altLang="ja-JP" sz="2000" b="1" dirty="0">
              <a:ln w="19050">
                <a:noFill/>
              </a:ln>
              <a:solidFill>
                <a:schemeClr val="bg2">
                  <a:lumMod val="25000"/>
                </a:schemeClr>
              </a:solidFill>
              <a:latin typeface="+mn-ea"/>
            </a:endParaRPr>
          </a:p>
        </p:txBody>
      </p:sp>
      <p:pic>
        <p:nvPicPr>
          <p:cNvPr id="16" name="図 15">
            <a:extLst>
              <a:ext uri="{FF2B5EF4-FFF2-40B4-BE49-F238E27FC236}">
                <a16:creationId xmlns:a16="http://schemas.microsoft.com/office/drawing/2014/main" id="{A81D8557-0A0B-4A57-96BF-ABE8E4CE2358}"/>
              </a:ext>
            </a:extLst>
          </p:cNvPr>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09321" y="2806848"/>
            <a:ext cx="1765187" cy="2653657"/>
          </a:xfrm>
          <a:prstGeom prst="rect">
            <a:avLst/>
          </a:prstGeom>
        </p:spPr>
      </p:pic>
      <p:sp>
        <p:nvSpPr>
          <p:cNvPr id="27" name="テキスト ボックス 26">
            <a:extLst>
              <a:ext uri="{FF2B5EF4-FFF2-40B4-BE49-F238E27FC236}">
                <a16:creationId xmlns:a16="http://schemas.microsoft.com/office/drawing/2014/main" id="{E073BEAB-702A-3F49-A4D9-6E7C8ABFE4CD}"/>
              </a:ext>
            </a:extLst>
          </p:cNvPr>
          <p:cNvSpPr txBox="1"/>
          <p:nvPr/>
        </p:nvSpPr>
        <p:spPr>
          <a:xfrm>
            <a:off x="2867996" y="1852288"/>
            <a:ext cx="7780335" cy="830997"/>
          </a:xfrm>
          <a:prstGeom prst="rect">
            <a:avLst/>
          </a:prstGeom>
          <a:solidFill>
            <a:srgbClr val="FFF100">
              <a:alpha val="80000"/>
            </a:srgbClr>
          </a:solidFill>
        </p:spPr>
        <p:txBody>
          <a:bodyPr wrap="none" rtlCol="0">
            <a:spAutoFit/>
          </a:bodyPr>
          <a:lstStyle/>
          <a:p>
            <a:pPr algn="ctr"/>
            <a:r>
              <a:rPr kumimoji="1" lang="ja-JP" altLang="en-US" sz="2400" b="1" spc="-70">
                <a:solidFill>
                  <a:schemeClr val="bg2">
                    <a:lumMod val="25000"/>
                  </a:schemeClr>
                </a:solidFill>
                <a:latin typeface="+mn-ea"/>
              </a:rPr>
              <a:t>誰にでもストレス反応として「</a:t>
            </a:r>
            <a:r>
              <a:rPr kumimoji="1" lang="ja-JP" altLang="en-US" sz="2400" spc="-70">
                <a:solidFill>
                  <a:schemeClr val="bg2">
                    <a:lumMod val="25000"/>
                  </a:schemeClr>
                </a:solidFill>
                <a:latin typeface="HGPSoeiKakugothicUB" panose="020B0900000000000000" pitchFamily="34" charset="-128"/>
                <a:ea typeface="HGPSoeiKakugothicUB" panose="020B0900000000000000" pitchFamily="34" charset="-128"/>
              </a:rPr>
              <a:t>こころの不調</a:t>
            </a:r>
            <a:r>
              <a:rPr kumimoji="1" lang="ja-JP" altLang="en-US" sz="2400" b="1" spc="-70">
                <a:solidFill>
                  <a:schemeClr val="bg2">
                    <a:lumMod val="25000"/>
                  </a:schemeClr>
                </a:solidFill>
                <a:latin typeface="+mn-ea"/>
              </a:rPr>
              <a:t>」が生じます</a:t>
            </a:r>
            <a:endParaRPr kumimoji="1" lang="en-US" altLang="ja-JP" sz="2400" b="1" spc="-70" dirty="0">
              <a:solidFill>
                <a:schemeClr val="bg2">
                  <a:lumMod val="25000"/>
                </a:schemeClr>
              </a:solidFill>
              <a:latin typeface="+mn-ea"/>
            </a:endParaRPr>
          </a:p>
          <a:p>
            <a:pPr algn="ctr"/>
            <a:r>
              <a:rPr kumimoji="1" lang="ja-JP" altLang="en-US" sz="2400" b="1" spc="-70">
                <a:solidFill>
                  <a:schemeClr val="bg2">
                    <a:lumMod val="25000"/>
                  </a:schemeClr>
                </a:solidFill>
                <a:latin typeface="+mn-ea"/>
              </a:rPr>
              <a:t>「</a:t>
            </a:r>
            <a:r>
              <a:rPr kumimoji="1" lang="ja-JP" altLang="en-US" sz="2400" spc="-70">
                <a:solidFill>
                  <a:schemeClr val="bg2">
                    <a:lumMod val="25000"/>
                  </a:schemeClr>
                </a:solidFill>
                <a:latin typeface="HGPSoeiKakugothicUB" panose="020B0900000000000000" pitchFamily="34" charset="-128"/>
                <a:ea typeface="HGPSoeiKakugothicUB" panose="020B0900000000000000" pitchFamily="34" charset="-128"/>
              </a:rPr>
              <a:t>身体の不調</a:t>
            </a:r>
            <a:r>
              <a:rPr kumimoji="1" lang="ja-JP" altLang="en-US" sz="2400" b="1" spc="-70">
                <a:solidFill>
                  <a:schemeClr val="bg2">
                    <a:lumMod val="25000"/>
                  </a:schemeClr>
                </a:solidFill>
                <a:latin typeface="+mn-ea"/>
              </a:rPr>
              <a:t>」としてあらわれることもあります</a:t>
            </a:r>
            <a:endParaRPr kumimoji="1" lang="ja-JP" altLang="en-US" sz="2400" b="1" spc="-70" dirty="0">
              <a:solidFill>
                <a:schemeClr val="bg2">
                  <a:lumMod val="25000"/>
                </a:schemeClr>
              </a:solidFill>
              <a:latin typeface="+mn-ea"/>
            </a:endParaRPr>
          </a:p>
        </p:txBody>
      </p:sp>
      <p:pic>
        <p:nvPicPr>
          <p:cNvPr id="26" name="図 25">
            <a:extLst>
              <a:ext uri="{FF2B5EF4-FFF2-40B4-BE49-F238E27FC236}">
                <a16:creationId xmlns:a16="http://schemas.microsoft.com/office/drawing/2014/main" id="{3AE0D439-2D4B-4412-B4AF-06BFE9F0EFD1}"/>
              </a:ext>
            </a:extLst>
          </p:cNvPr>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10197095" y="2847582"/>
            <a:ext cx="1689971" cy="2538502"/>
          </a:xfrm>
          <a:prstGeom prst="rect">
            <a:avLst/>
          </a:prstGeom>
        </p:spPr>
      </p:pic>
      <p:sp>
        <p:nvSpPr>
          <p:cNvPr id="34" name="円/楕円 33">
            <a:extLst>
              <a:ext uri="{FF2B5EF4-FFF2-40B4-BE49-F238E27FC236}">
                <a16:creationId xmlns:a16="http://schemas.microsoft.com/office/drawing/2014/main" id="{4E94A5A8-B78C-1545-84AE-2DA49B2E7081}"/>
              </a:ext>
            </a:extLst>
          </p:cNvPr>
          <p:cNvSpPr/>
          <p:nvPr/>
        </p:nvSpPr>
        <p:spPr>
          <a:xfrm>
            <a:off x="1780851" y="2947239"/>
            <a:ext cx="3841238" cy="3841238"/>
          </a:xfrm>
          <a:prstGeom prst="ellipse">
            <a:avLst/>
          </a:prstGeom>
          <a:solidFill>
            <a:schemeClr val="bg1">
              <a:lumMod val="95000"/>
            </a:schemeClr>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11" name="テキスト ボックス 10">
            <a:extLst>
              <a:ext uri="{FF2B5EF4-FFF2-40B4-BE49-F238E27FC236}">
                <a16:creationId xmlns:a16="http://schemas.microsoft.com/office/drawing/2014/main" id="{2581FB8F-F87C-40B2-9F80-7C45B333F2EC}"/>
              </a:ext>
            </a:extLst>
          </p:cNvPr>
          <p:cNvSpPr txBox="1"/>
          <p:nvPr/>
        </p:nvSpPr>
        <p:spPr>
          <a:xfrm>
            <a:off x="2136673" y="4176228"/>
            <a:ext cx="3608680" cy="1918089"/>
          </a:xfrm>
          <a:prstGeom prst="rect">
            <a:avLst/>
          </a:prstGeom>
          <a:noFill/>
        </p:spPr>
        <p:txBody>
          <a:bodyPr wrap="none" rtlCol="0">
            <a:spAutoFit/>
          </a:bodyPr>
          <a:lstStyle/>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ゆううつ、気分が重い</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不安やイライラがある</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勉強とかに集中できない</a:t>
            </a:r>
          </a:p>
          <a:p>
            <a:pPr marL="342900" indent="-342900">
              <a:lnSpc>
                <a:spcPct val="120000"/>
              </a:lnSpc>
              <a:buSzPct val="80000"/>
              <a:buFont typeface="Wingdings" panose="05000000000000000000" pitchFamily="2" charset="2"/>
              <a:buChar char="p"/>
            </a:pPr>
            <a:r>
              <a:rPr lang="ja-JP" altLang="en-US" sz="2000" b="1" dirty="0">
                <a:ln w="19050">
                  <a:noFill/>
                </a:ln>
                <a:solidFill>
                  <a:schemeClr val="bg2">
                    <a:lumMod val="25000"/>
                  </a:schemeClr>
                </a:solidFill>
                <a:latin typeface="+mn-ea"/>
              </a:rPr>
              <a:t>好きなこともやりたくない</a:t>
            </a:r>
            <a:endParaRPr lang="en-US" altLang="ja-JP" sz="2000" b="1" dirty="0">
              <a:ln w="19050">
                <a:noFill/>
              </a:ln>
              <a:solidFill>
                <a:schemeClr val="bg2">
                  <a:lumMod val="25000"/>
                </a:schemeClr>
              </a:solidFill>
              <a:latin typeface="+mn-ea"/>
            </a:endParaRPr>
          </a:p>
          <a:p>
            <a:pPr marL="342900" indent="-342900">
              <a:lnSpc>
                <a:spcPct val="120000"/>
              </a:lnSpc>
              <a:buSzPct val="80000"/>
              <a:buFont typeface="Wingdings" panose="05000000000000000000" pitchFamily="2" charset="2"/>
              <a:buChar char="p"/>
            </a:pPr>
            <a:r>
              <a:rPr lang="ja-JP" altLang="en-US" sz="2000" b="1">
                <a:ln w="19050">
                  <a:noFill/>
                </a:ln>
                <a:solidFill>
                  <a:schemeClr val="bg2">
                    <a:lumMod val="25000"/>
                  </a:schemeClr>
                </a:solidFill>
                <a:latin typeface="+mn-ea"/>
              </a:rPr>
              <a:t>理由なく泣けて</a:t>
            </a:r>
            <a:r>
              <a:rPr lang="ja-JP" altLang="en-US" sz="2000" b="1" dirty="0">
                <a:ln w="19050">
                  <a:noFill/>
                </a:ln>
                <a:solidFill>
                  <a:schemeClr val="bg2">
                    <a:lumMod val="25000"/>
                  </a:schemeClr>
                </a:solidFill>
                <a:latin typeface="+mn-ea"/>
              </a:rPr>
              <a:t>くる</a:t>
            </a:r>
          </a:p>
        </p:txBody>
      </p:sp>
      <p:grpSp>
        <p:nvGrpSpPr>
          <p:cNvPr id="5" name="グループ化 4">
            <a:extLst>
              <a:ext uri="{FF2B5EF4-FFF2-40B4-BE49-F238E27FC236}">
                <a16:creationId xmlns:a16="http://schemas.microsoft.com/office/drawing/2014/main" id="{CCAFB640-6047-1241-97E4-3C501A63FBDF}"/>
              </a:ext>
            </a:extLst>
          </p:cNvPr>
          <p:cNvGrpSpPr/>
          <p:nvPr/>
        </p:nvGrpSpPr>
        <p:grpSpPr>
          <a:xfrm>
            <a:off x="2658195" y="3288341"/>
            <a:ext cx="2086550" cy="700920"/>
            <a:chOff x="2658195" y="3205214"/>
            <a:chExt cx="2086550" cy="700920"/>
          </a:xfrm>
        </p:grpSpPr>
        <p:sp>
          <p:nvSpPr>
            <p:cNvPr id="35" name="角丸四角形 34">
              <a:extLst>
                <a:ext uri="{FF2B5EF4-FFF2-40B4-BE49-F238E27FC236}">
                  <a16:creationId xmlns:a16="http://schemas.microsoft.com/office/drawing/2014/main" id="{188DF527-10BC-F84C-A3FE-CF681091FEC9}"/>
                </a:ext>
              </a:extLst>
            </p:cNvPr>
            <p:cNvSpPr/>
            <p:nvPr/>
          </p:nvSpPr>
          <p:spPr>
            <a:xfrm>
              <a:off x="2658195" y="3205214"/>
              <a:ext cx="2086550" cy="700920"/>
            </a:xfrm>
            <a:prstGeom prst="roundRect">
              <a:avLst>
                <a:gd name="adj" fmla="val 50000"/>
              </a:avLst>
            </a:prstGeom>
            <a:solidFill>
              <a:schemeClr val="accent2">
                <a:lumMod val="20000"/>
                <a:lumOff val="80000"/>
              </a:schemeClr>
            </a:solidFill>
            <a:ln w="3175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36" name="テキスト ボックス 35">
              <a:extLst>
                <a:ext uri="{FF2B5EF4-FFF2-40B4-BE49-F238E27FC236}">
                  <a16:creationId xmlns:a16="http://schemas.microsoft.com/office/drawing/2014/main" id="{CFB6F435-5761-2349-995D-4611353142B2}"/>
                </a:ext>
              </a:extLst>
            </p:cNvPr>
            <p:cNvSpPr txBox="1"/>
            <p:nvPr/>
          </p:nvSpPr>
          <p:spPr>
            <a:xfrm>
              <a:off x="3152441" y="3231070"/>
              <a:ext cx="1098058" cy="649208"/>
            </a:xfrm>
            <a:prstGeom prst="rect">
              <a:avLst/>
            </a:prstGeom>
            <a:noFill/>
          </p:spPr>
          <p:txBody>
            <a:bodyPr wrap="none" lIns="0" tIns="0" rIns="0" bIns="72000" rtlCol="0">
              <a:spAutoFit/>
            </a:bodyPr>
            <a:lstStyle/>
            <a:p>
              <a:pPr algn="ctr">
                <a:lnSpc>
                  <a:spcPct val="120000"/>
                </a:lnSpc>
              </a:pPr>
              <a:r>
                <a:rPr lang="ja-JP" altLang="en-US" sz="3600" spc="-150">
                  <a:solidFill>
                    <a:schemeClr val="bg2">
                      <a:lumMod val="25000"/>
                    </a:schemeClr>
                  </a:solidFill>
                  <a:latin typeface="HGPSoeiKakugothicUB" panose="020B0900000000000000" pitchFamily="34" charset="-128"/>
                  <a:ea typeface="HGPSoeiKakugothicUB" panose="020B0900000000000000" pitchFamily="34" charset="-128"/>
                </a:rPr>
                <a:t>こころ</a:t>
              </a:r>
              <a:endParaRPr lang="en-US" altLang="ja-JP" sz="3600" spc="-15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pic>
        <p:nvPicPr>
          <p:cNvPr id="6" name="図 5">
            <a:extLst>
              <a:ext uri="{FF2B5EF4-FFF2-40B4-BE49-F238E27FC236}">
                <a16:creationId xmlns:a16="http://schemas.microsoft.com/office/drawing/2014/main" id="{8BAD0F49-FA9D-E847-AC00-45F8E2813C2F}"/>
              </a:ext>
            </a:extLst>
          </p:cNvPr>
          <p:cNvPicPr>
            <a:picLocks noChangeAspect="1"/>
          </p:cNvPicPr>
          <p:nvPr/>
        </p:nvPicPr>
        <p:blipFill>
          <a:blip r:embed="rId5"/>
          <a:stretch>
            <a:fillRect/>
          </a:stretch>
        </p:blipFill>
        <p:spPr>
          <a:xfrm>
            <a:off x="5257015" y="3052628"/>
            <a:ext cx="1536700" cy="469900"/>
          </a:xfrm>
          <a:prstGeom prst="rect">
            <a:avLst/>
          </a:prstGeom>
        </p:spPr>
      </p:pic>
      <p:pic>
        <p:nvPicPr>
          <p:cNvPr id="43" name="図 42">
            <a:extLst>
              <a:ext uri="{FF2B5EF4-FFF2-40B4-BE49-F238E27FC236}">
                <a16:creationId xmlns:a16="http://schemas.microsoft.com/office/drawing/2014/main" id="{9FFE3C58-7170-5340-9F4F-3539181AA4D8}"/>
              </a:ext>
            </a:extLst>
          </p:cNvPr>
          <p:cNvPicPr>
            <a:picLocks noChangeAspect="1"/>
          </p:cNvPicPr>
          <p:nvPr/>
        </p:nvPicPr>
        <p:blipFill>
          <a:blip r:embed="rId5"/>
          <a:stretch>
            <a:fillRect/>
          </a:stretch>
        </p:blipFill>
        <p:spPr>
          <a:xfrm rot="10800000">
            <a:off x="5257015" y="6193974"/>
            <a:ext cx="1536700" cy="469900"/>
          </a:xfrm>
          <a:prstGeom prst="rect">
            <a:avLst/>
          </a:prstGeom>
        </p:spPr>
      </p:pic>
      <p:pic>
        <p:nvPicPr>
          <p:cNvPr id="29" name="図 28">
            <a:extLst>
              <a:ext uri="{FF2B5EF4-FFF2-40B4-BE49-F238E27FC236}">
                <a16:creationId xmlns:a16="http://schemas.microsoft.com/office/drawing/2014/main" id="{3DD2A3E2-D68F-7842-BE03-7F0097027178}"/>
              </a:ext>
            </a:extLst>
          </p:cNvPr>
          <p:cNvPicPr>
            <a:picLocks noChangeAspect="1"/>
          </p:cNvPicPr>
          <p:nvPr/>
        </p:nvPicPr>
        <p:blipFill>
          <a:blip r:embed="rId6"/>
          <a:stretch>
            <a:fillRect/>
          </a:stretch>
        </p:blipFill>
        <p:spPr>
          <a:xfrm>
            <a:off x="0" y="0"/>
            <a:ext cx="2628900" cy="2628900"/>
          </a:xfrm>
          <a:prstGeom prst="rect">
            <a:avLst/>
          </a:prstGeom>
        </p:spPr>
      </p:pic>
      <p:sp>
        <p:nvSpPr>
          <p:cNvPr id="30" name="テキスト ボックス 29">
            <a:extLst>
              <a:ext uri="{FF2B5EF4-FFF2-40B4-BE49-F238E27FC236}">
                <a16:creationId xmlns:a16="http://schemas.microsoft.com/office/drawing/2014/main" id="{BAC9AA7A-BF30-FD4C-B176-00A83E22DAAC}"/>
              </a:ext>
            </a:extLst>
          </p:cNvPr>
          <p:cNvSpPr txBox="1"/>
          <p:nvPr/>
        </p:nvSpPr>
        <p:spPr>
          <a:xfrm>
            <a:off x="1128168" y="929730"/>
            <a:ext cx="5216493"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悩みが大きくなると</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spTree>
    <p:extLst>
      <p:ext uri="{BB962C8B-B14F-4D97-AF65-F5344CB8AC3E}">
        <p14:creationId xmlns:p14="http://schemas.microsoft.com/office/powerpoint/2010/main" val="3351645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89AF79AC-4DB8-3B4E-AF07-BD32124C4A9D}"/>
              </a:ext>
            </a:extLst>
          </p:cNvPr>
          <p:cNvGrpSpPr/>
          <p:nvPr/>
        </p:nvGrpSpPr>
        <p:grpSpPr>
          <a:xfrm>
            <a:off x="0" y="0"/>
            <a:ext cx="10026758" cy="2628900"/>
            <a:chOff x="0" y="0"/>
            <a:chExt cx="10026758" cy="2628900"/>
          </a:xfrm>
        </p:grpSpPr>
        <p:pic>
          <p:nvPicPr>
            <p:cNvPr id="22" name="図 21">
              <a:extLst>
                <a:ext uri="{FF2B5EF4-FFF2-40B4-BE49-F238E27FC236}">
                  <a16:creationId xmlns:a16="http://schemas.microsoft.com/office/drawing/2014/main" id="{79ACABDC-CAA1-0C42-99BC-2BD3D333852B}"/>
                </a:ext>
              </a:extLst>
            </p:cNvPr>
            <p:cNvPicPr>
              <a:picLocks noChangeAspect="1"/>
            </p:cNvPicPr>
            <p:nvPr/>
          </p:nvPicPr>
          <p:blipFill>
            <a:blip r:embed="rId3"/>
            <a:stretch>
              <a:fillRect/>
            </a:stretch>
          </p:blipFill>
          <p:spPr>
            <a:xfrm>
              <a:off x="0" y="0"/>
              <a:ext cx="2628900" cy="2628900"/>
            </a:xfrm>
            <a:prstGeom prst="rect">
              <a:avLst/>
            </a:prstGeom>
          </p:spPr>
        </p:pic>
        <p:sp>
          <p:nvSpPr>
            <p:cNvPr id="23" name="テキスト ボックス 22">
              <a:extLst>
                <a:ext uri="{FF2B5EF4-FFF2-40B4-BE49-F238E27FC236}">
                  <a16:creationId xmlns:a16="http://schemas.microsoft.com/office/drawing/2014/main" id="{587CD1F1-01BC-554B-B809-7FEF6B7CBD3A}"/>
                </a:ext>
              </a:extLst>
            </p:cNvPr>
            <p:cNvSpPr txBox="1"/>
            <p:nvPr/>
          </p:nvSpPr>
          <p:spPr>
            <a:xfrm>
              <a:off x="1128168" y="929730"/>
              <a:ext cx="8898590"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でも、自分の悩みや不調は話しにくい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30" name="六角形 4">
            <a:extLst>
              <a:ext uri="{FF2B5EF4-FFF2-40B4-BE49-F238E27FC236}">
                <a16:creationId xmlns:a16="http://schemas.microsoft.com/office/drawing/2014/main" id="{DD060BC4-D1CE-8B4E-AE0C-DA819C7345ED}"/>
              </a:ext>
            </a:extLst>
          </p:cNvPr>
          <p:cNvSpPr/>
          <p:nvPr/>
        </p:nvSpPr>
        <p:spPr>
          <a:xfrm>
            <a:off x="8987316" y="3331240"/>
            <a:ext cx="2698912" cy="1721759"/>
          </a:xfrm>
          <a:custGeom>
            <a:avLst/>
            <a:gdLst>
              <a:gd name="connsiteX0" fmla="*/ 0 w 3384884"/>
              <a:gd name="connsiteY0" fmla="*/ 858596 h 1717192"/>
              <a:gd name="connsiteX1" fmla="*/ 429298 w 3384884"/>
              <a:gd name="connsiteY1" fmla="*/ 0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17192"/>
              <a:gd name="connsiteX1" fmla="*/ 830351 w 3384884"/>
              <a:gd name="connsiteY1" fmla="*/ 144379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717192 h 1797402"/>
              <a:gd name="connsiteX5" fmla="*/ 605761 w 3384884"/>
              <a:gd name="connsiteY5" fmla="*/ 1797402 h 1797402"/>
              <a:gd name="connsiteX6" fmla="*/ 0 w 3384884"/>
              <a:gd name="connsiteY6" fmla="*/ 858596 h 179740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508645 h 1797402"/>
              <a:gd name="connsiteX5" fmla="*/ 605761 w 3384884"/>
              <a:gd name="connsiteY5" fmla="*/ 1797402 h 1797402"/>
              <a:gd name="connsiteX6" fmla="*/ 0 w 3384884"/>
              <a:gd name="connsiteY6" fmla="*/ 858596 h 1797402"/>
              <a:gd name="connsiteX0" fmla="*/ 0 w 3096126"/>
              <a:gd name="connsiteY0" fmla="*/ 858596 h 1797402"/>
              <a:gd name="connsiteX1" fmla="*/ 830351 w 3096126"/>
              <a:gd name="connsiteY1" fmla="*/ 144379 h 1797402"/>
              <a:gd name="connsiteX2" fmla="*/ 2955586 w 3096126"/>
              <a:gd name="connsiteY2" fmla="*/ 0 h 1797402"/>
              <a:gd name="connsiteX3" fmla="*/ 3096126 w 3096126"/>
              <a:gd name="connsiteY3" fmla="*/ 810470 h 1797402"/>
              <a:gd name="connsiteX4" fmla="*/ 2955586 w 3096126"/>
              <a:gd name="connsiteY4" fmla="*/ 1508645 h 1797402"/>
              <a:gd name="connsiteX5" fmla="*/ 605761 w 3096126"/>
              <a:gd name="connsiteY5" fmla="*/ 1797402 h 1797402"/>
              <a:gd name="connsiteX6" fmla="*/ 0 w 3096126"/>
              <a:gd name="connsiteY6" fmla="*/ 858596 h 1797402"/>
              <a:gd name="connsiteX0" fmla="*/ 0 w 3096126"/>
              <a:gd name="connsiteY0" fmla="*/ 714217 h 1653023"/>
              <a:gd name="connsiteX1" fmla="*/ 830351 w 3096126"/>
              <a:gd name="connsiteY1" fmla="*/ 0 h 1653023"/>
              <a:gd name="connsiteX2" fmla="*/ 2682870 w 3096126"/>
              <a:gd name="connsiteY2" fmla="*/ 64168 h 1653023"/>
              <a:gd name="connsiteX3" fmla="*/ 3096126 w 3096126"/>
              <a:gd name="connsiteY3" fmla="*/ 666091 h 1653023"/>
              <a:gd name="connsiteX4" fmla="*/ 2955586 w 3096126"/>
              <a:gd name="connsiteY4" fmla="*/ 1364266 h 1653023"/>
              <a:gd name="connsiteX5" fmla="*/ 605761 w 3096126"/>
              <a:gd name="connsiteY5" fmla="*/ 1653023 h 1653023"/>
              <a:gd name="connsiteX6" fmla="*/ 0 w 3096126"/>
              <a:gd name="connsiteY6" fmla="*/ 714217 h 1653023"/>
              <a:gd name="connsiteX0" fmla="*/ 0 w 3096126"/>
              <a:gd name="connsiteY0" fmla="*/ 714217 h 1653023"/>
              <a:gd name="connsiteX1" fmla="*/ 830351 w 3096126"/>
              <a:gd name="connsiteY1" fmla="*/ 0 h 1653023"/>
              <a:gd name="connsiteX2" fmla="*/ 2682870 w 3096126"/>
              <a:gd name="connsiteY2" fmla="*/ 64168 h 1653023"/>
              <a:gd name="connsiteX3" fmla="*/ 3096126 w 3096126"/>
              <a:gd name="connsiteY3" fmla="*/ 666091 h 1653023"/>
              <a:gd name="connsiteX4" fmla="*/ 2955586 w 3096126"/>
              <a:gd name="connsiteY4" fmla="*/ 1364266 h 1653023"/>
              <a:gd name="connsiteX5" fmla="*/ 2945005 w 3096126"/>
              <a:gd name="connsiteY5" fmla="*/ 1352791 h 1653023"/>
              <a:gd name="connsiteX6" fmla="*/ 605761 w 3096126"/>
              <a:gd name="connsiteY6" fmla="*/ 1653023 h 1653023"/>
              <a:gd name="connsiteX7" fmla="*/ 0 w 3096126"/>
              <a:gd name="connsiteY7" fmla="*/ 714217 h 1653023"/>
              <a:gd name="connsiteX0" fmla="*/ 0 w 3096126"/>
              <a:gd name="connsiteY0" fmla="*/ 714217 h 1785928"/>
              <a:gd name="connsiteX1" fmla="*/ 830351 w 3096126"/>
              <a:gd name="connsiteY1" fmla="*/ 0 h 1785928"/>
              <a:gd name="connsiteX2" fmla="*/ 2682870 w 3096126"/>
              <a:gd name="connsiteY2" fmla="*/ 64168 h 1785928"/>
              <a:gd name="connsiteX3" fmla="*/ 3096126 w 3096126"/>
              <a:gd name="connsiteY3" fmla="*/ 666091 h 1785928"/>
              <a:gd name="connsiteX4" fmla="*/ 2955586 w 3096126"/>
              <a:gd name="connsiteY4" fmla="*/ 1364266 h 1785928"/>
              <a:gd name="connsiteX5" fmla="*/ 1741847 w 3096126"/>
              <a:gd name="connsiteY5" fmla="*/ 1785928 h 1785928"/>
              <a:gd name="connsiteX6" fmla="*/ 605761 w 3096126"/>
              <a:gd name="connsiteY6" fmla="*/ 1653023 h 1785928"/>
              <a:gd name="connsiteX7" fmla="*/ 0 w 3096126"/>
              <a:gd name="connsiteY7" fmla="*/ 714217 h 1785928"/>
              <a:gd name="connsiteX0" fmla="*/ 0 w 2839452"/>
              <a:gd name="connsiteY0" fmla="*/ 345248 h 1785928"/>
              <a:gd name="connsiteX1" fmla="*/ 573677 w 2839452"/>
              <a:gd name="connsiteY1" fmla="*/ 0 h 1785928"/>
              <a:gd name="connsiteX2" fmla="*/ 2426196 w 2839452"/>
              <a:gd name="connsiteY2" fmla="*/ 64168 h 1785928"/>
              <a:gd name="connsiteX3" fmla="*/ 2839452 w 2839452"/>
              <a:gd name="connsiteY3" fmla="*/ 666091 h 1785928"/>
              <a:gd name="connsiteX4" fmla="*/ 2698912 w 2839452"/>
              <a:gd name="connsiteY4" fmla="*/ 1364266 h 1785928"/>
              <a:gd name="connsiteX5" fmla="*/ 1485173 w 2839452"/>
              <a:gd name="connsiteY5" fmla="*/ 1785928 h 1785928"/>
              <a:gd name="connsiteX6" fmla="*/ 349087 w 2839452"/>
              <a:gd name="connsiteY6" fmla="*/ 1653023 h 1785928"/>
              <a:gd name="connsiteX7" fmla="*/ 0 w 2839452"/>
              <a:gd name="connsiteY7" fmla="*/ 345248 h 1785928"/>
              <a:gd name="connsiteX0" fmla="*/ 0 w 2839452"/>
              <a:gd name="connsiteY0" fmla="*/ 345248 h 1785928"/>
              <a:gd name="connsiteX1" fmla="*/ 573677 w 2839452"/>
              <a:gd name="connsiteY1" fmla="*/ 0 h 1785928"/>
              <a:gd name="connsiteX2" fmla="*/ 2426196 w 2839452"/>
              <a:gd name="connsiteY2" fmla="*/ 64168 h 1785928"/>
              <a:gd name="connsiteX3" fmla="*/ 2839452 w 2839452"/>
              <a:gd name="connsiteY3" fmla="*/ 666091 h 1785928"/>
              <a:gd name="connsiteX4" fmla="*/ 2698912 w 2839452"/>
              <a:gd name="connsiteY4" fmla="*/ 1364266 h 1785928"/>
              <a:gd name="connsiteX5" fmla="*/ 1485173 w 2839452"/>
              <a:gd name="connsiteY5" fmla="*/ 1785928 h 1785928"/>
              <a:gd name="connsiteX6" fmla="*/ 28245 w 2839452"/>
              <a:gd name="connsiteY6" fmla="*/ 1268012 h 1785928"/>
              <a:gd name="connsiteX7" fmla="*/ 0 w 2839452"/>
              <a:gd name="connsiteY7" fmla="*/ 345248 h 1785928"/>
              <a:gd name="connsiteX0" fmla="*/ 0 w 2839452"/>
              <a:gd name="connsiteY0" fmla="*/ 345248 h 1785928"/>
              <a:gd name="connsiteX1" fmla="*/ 573677 w 2839452"/>
              <a:gd name="connsiteY1" fmla="*/ 0 h 1785928"/>
              <a:gd name="connsiteX2" fmla="*/ 2249733 w 2839452"/>
              <a:gd name="connsiteY2" fmla="*/ 192504 h 1785928"/>
              <a:gd name="connsiteX3" fmla="*/ 2839452 w 2839452"/>
              <a:gd name="connsiteY3" fmla="*/ 666091 h 1785928"/>
              <a:gd name="connsiteX4" fmla="*/ 2698912 w 2839452"/>
              <a:gd name="connsiteY4" fmla="*/ 1364266 h 1785928"/>
              <a:gd name="connsiteX5" fmla="*/ 1485173 w 2839452"/>
              <a:gd name="connsiteY5" fmla="*/ 1785928 h 1785928"/>
              <a:gd name="connsiteX6" fmla="*/ 28245 w 2839452"/>
              <a:gd name="connsiteY6" fmla="*/ 1268012 h 1785928"/>
              <a:gd name="connsiteX7" fmla="*/ 0 w 2839452"/>
              <a:gd name="connsiteY7" fmla="*/ 345248 h 1785928"/>
              <a:gd name="connsiteX0" fmla="*/ 0 w 2839452"/>
              <a:gd name="connsiteY0" fmla="*/ 281079 h 1721759"/>
              <a:gd name="connsiteX1" fmla="*/ 1600371 w 2839452"/>
              <a:gd name="connsiteY1" fmla="*/ 0 h 1721759"/>
              <a:gd name="connsiteX2" fmla="*/ 2249733 w 2839452"/>
              <a:gd name="connsiteY2" fmla="*/ 128335 h 1721759"/>
              <a:gd name="connsiteX3" fmla="*/ 2839452 w 2839452"/>
              <a:gd name="connsiteY3" fmla="*/ 601922 h 1721759"/>
              <a:gd name="connsiteX4" fmla="*/ 2698912 w 2839452"/>
              <a:gd name="connsiteY4" fmla="*/ 1300097 h 1721759"/>
              <a:gd name="connsiteX5" fmla="*/ 1485173 w 2839452"/>
              <a:gd name="connsiteY5" fmla="*/ 1721759 h 1721759"/>
              <a:gd name="connsiteX6" fmla="*/ 28245 w 2839452"/>
              <a:gd name="connsiteY6" fmla="*/ 1203843 h 1721759"/>
              <a:gd name="connsiteX7" fmla="*/ 0 w 2839452"/>
              <a:gd name="connsiteY7" fmla="*/ 281079 h 1721759"/>
              <a:gd name="connsiteX0" fmla="*/ 0 w 2698912"/>
              <a:gd name="connsiteY0" fmla="*/ 281079 h 1721759"/>
              <a:gd name="connsiteX1" fmla="*/ 1600371 w 2698912"/>
              <a:gd name="connsiteY1" fmla="*/ 0 h 1721759"/>
              <a:gd name="connsiteX2" fmla="*/ 2249733 w 2698912"/>
              <a:gd name="connsiteY2" fmla="*/ 128335 h 1721759"/>
              <a:gd name="connsiteX3" fmla="*/ 2695074 w 2698912"/>
              <a:gd name="connsiteY3" fmla="*/ 666091 h 1721759"/>
              <a:gd name="connsiteX4" fmla="*/ 2698912 w 2698912"/>
              <a:gd name="connsiteY4" fmla="*/ 1300097 h 1721759"/>
              <a:gd name="connsiteX5" fmla="*/ 1485173 w 2698912"/>
              <a:gd name="connsiteY5" fmla="*/ 1721759 h 1721759"/>
              <a:gd name="connsiteX6" fmla="*/ 28245 w 2698912"/>
              <a:gd name="connsiteY6" fmla="*/ 1203843 h 1721759"/>
              <a:gd name="connsiteX7" fmla="*/ 0 w 2698912"/>
              <a:gd name="connsiteY7" fmla="*/ 281079 h 172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8912" h="1721759">
                <a:moveTo>
                  <a:pt x="0" y="281079"/>
                </a:moveTo>
                <a:lnTo>
                  <a:pt x="1600371" y="0"/>
                </a:lnTo>
                <a:lnTo>
                  <a:pt x="2249733" y="128335"/>
                </a:lnTo>
                <a:lnTo>
                  <a:pt x="2695074" y="666091"/>
                </a:lnTo>
                <a:cubicBezTo>
                  <a:pt x="2696353" y="877426"/>
                  <a:pt x="2697633" y="1088762"/>
                  <a:pt x="2698912" y="1300097"/>
                </a:cubicBezTo>
                <a:lnTo>
                  <a:pt x="1485173" y="1721759"/>
                </a:lnTo>
                <a:lnTo>
                  <a:pt x="28245" y="1203843"/>
                </a:lnTo>
                <a:lnTo>
                  <a:pt x="0" y="281079"/>
                </a:ln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28" name="六角形 4">
            <a:extLst>
              <a:ext uri="{FF2B5EF4-FFF2-40B4-BE49-F238E27FC236}">
                <a16:creationId xmlns:a16="http://schemas.microsoft.com/office/drawing/2014/main" id="{2A2B0BAF-EF5F-A94B-B52C-58CF13FB492E}"/>
              </a:ext>
            </a:extLst>
          </p:cNvPr>
          <p:cNvSpPr/>
          <p:nvPr/>
        </p:nvSpPr>
        <p:spPr>
          <a:xfrm>
            <a:off x="6578272" y="3193474"/>
            <a:ext cx="2138281" cy="1432314"/>
          </a:xfrm>
          <a:custGeom>
            <a:avLst/>
            <a:gdLst>
              <a:gd name="connsiteX0" fmla="*/ 0 w 3384884"/>
              <a:gd name="connsiteY0" fmla="*/ 858596 h 1717192"/>
              <a:gd name="connsiteX1" fmla="*/ 429298 w 3384884"/>
              <a:gd name="connsiteY1" fmla="*/ 0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17192"/>
              <a:gd name="connsiteX1" fmla="*/ 830351 w 3384884"/>
              <a:gd name="connsiteY1" fmla="*/ 144379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717192 h 1797402"/>
              <a:gd name="connsiteX5" fmla="*/ 605761 w 3384884"/>
              <a:gd name="connsiteY5" fmla="*/ 1797402 h 1797402"/>
              <a:gd name="connsiteX6" fmla="*/ 0 w 3384884"/>
              <a:gd name="connsiteY6" fmla="*/ 858596 h 179740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508645 h 1797402"/>
              <a:gd name="connsiteX5" fmla="*/ 605761 w 3384884"/>
              <a:gd name="connsiteY5" fmla="*/ 1797402 h 1797402"/>
              <a:gd name="connsiteX6" fmla="*/ 0 w 3384884"/>
              <a:gd name="connsiteY6" fmla="*/ 858596 h 1797402"/>
              <a:gd name="connsiteX0" fmla="*/ 0 w 3096126"/>
              <a:gd name="connsiteY0" fmla="*/ 858596 h 1797402"/>
              <a:gd name="connsiteX1" fmla="*/ 830351 w 3096126"/>
              <a:gd name="connsiteY1" fmla="*/ 144379 h 1797402"/>
              <a:gd name="connsiteX2" fmla="*/ 2955586 w 3096126"/>
              <a:gd name="connsiteY2" fmla="*/ 0 h 1797402"/>
              <a:gd name="connsiteX3" fmla="*/ 3096126 w 3096126"/>
              <a:gd name="connsiteY3" fmla="*/ 810470 h 1797402"/>
              <a:gd name="connsiteX4" fmla="*/ 2955586 w 3096126"/>
              <a:gd name="connsiteY4" fmla="*/ 1508645 h 1797402"/>
              <a:gd name="connsiteX5" fmla="*/ 605761 w 3096126"/>
              <a:gd name="connsiteY5" fmla="*/ 1797402 h 1797402"/>
              <a:gd name="connsiteX6" fmla="*/ 0 w 3096126"/>
              <a:gd name="connsiteY6" fmla="*/ 858596 h 1797402"/>
              <a:gd name="connsiteX0" fmla="*/ 0 w 3096126"/>
              <a:gd name="connsiteY0" fmla="*/ 714217 h 1653023"/>
              <a:gd name="connsiteX1" fmla="*/ 830351 w 3096126"/>
              <a:gd name="connsiteY1" fmla="*/ 0 h 1653023"/>
              <a:gd name="connsiteX2" fmla="*/ 2682870 w 3096126"/>
              <a:gd name="connsiteY2" fmla="*/ 64168 h 1653023"/>
              <a:gd name="connsiteX3" fmla="*/ 3096126 w 3096126"/>
              <a:gd name="connsiteY3" fmla="*/ 666091 h 1653023"/>
              <a:gd name="connsiteX4" fmla="*/ 2955586 w 3096126"/>
              <a:gd name="connsiteY4" fmla="*/ 1364266 h 1653023"/>
              <a:gd name="connsiteX5" fmla="*/ 605761 w 3096126"/>
              <a:gd name="connsiteY5" fmla="*/ 1653023 h 1653023"/>
              <a:gd name="connsiteX6" fmla="*/ 0 w 3096126"/>
              <a:gd name="connsiteY6" fmla="*/ 714217 h 1653023"/>
              <a:gd name="connsiteX0" fmla="*/ 0 w 3096126"/>
              <a:gd name="connsiteY0" fmla="*/ 938807 h 1877613"/>
              <a:gd name="connsiteX1" fmla="*/ 605762 w 3096126"/>
              <a:gd name="connsiteY1" fmla="*/ 0 h 1877613"/>
              <a:gd name="connsiteX2" fmla="*/ 2682870 w 3096126"/>
              <a:gd name="connsiteY2" fmla="*/ 288758 h 1877613"/>
              <a:gd name="connsiteX3" fmla="*/ 3096126 w 3096126"/>
              <a:gd name="connsiteY3" fmla="*/ 890681 h 1877613"/>
              <a:gd name="connsiteX4" fmla="*/ 2955586 w 3096126"/>
              <a:gd name="connsiteY4" fmla="*/ 1588856 h 1877613"/>
              <a:gd name="connsiteX5" fmla="*/ 605761 w 3096126"/>
              <a:gd name="connsiteY5" fmla="*/ 1877613 h 1877613"/>
              <a:gd name="connsiteX6" fmla="*/ 0 w 3096126"/>
              <a:gd name="connsiteY6" fmla="*/ 938807 h 1877613"/>
              <a:gd name="connsiteX0" fmla="*/ 0 w 3096126"/>
              <a:gd name="connsiteY0" fmla="*/ 938807 h 1877613"/>
              <a:gd name="connsiteX1" fmla="*/ 605762 w 3096126"/>
              <a:gd name="connsiteY1" fmla="*/ 0 h 1877613"/>
              <a:gd name="connsiteX2" fmla="*/ 2297860 w 3096126"/>
              <a:gd name="connsiteY2" fmla="*/ 128337 h 1877613"/>
              <a:gd name="connsiteX3" fmla="*/ 3096126 w 3096126"/>
              <a:gd name="connsiteY3" fmla="*/ 890681 h 1877613"/>
              <a:gd name="connsiteX4" fmla="*/ 2955586 w 3096126"/>
              <a:gd name="connsiteY4" fmla="*/ 1588856 h 1877613"/>
              <a:gd name="connsiteX5" fmla="*/ 605761 w 3096126"/>
              <a:gd name="connsiteY5" fmla="*/ 1877613 h 1877613"/>
              <a:gd name="connsiteX6" fmla="*/ 0 w 3096126"/>
              <a:gd name="connsiteY6" fmla="*/ 938807 h 1877613"/>
              <a:gd name="connsiteX0" fmla="*/ 0 w 2955586"/>
              <a:gd name="connsiteY0" fmla="*/ 938807 h 1877613"/>
              <a:gd name="connsiteX1" fmla="*/ 605762 w 2955586"/>
              <a:gd name="connsiteY1" fmla="*/ 0 h 1877613"/>
              <a:gd name="connsiteX2" fmla="*/ 2297860 w 2955586"/>
              <a:gd name="connsiteY2" fmla="*/ 128337 h 1877613"/>
              <a:gd name="connsiteX3" fmla="*/ 2855494 w 2955586"/>
              <a:gd name="connsiteY3" fmla="*/ 457544 h 1877613"/>
              <a:gd name="connsiteX4" fmla="*/ 2955586 w 2955586"/>
              <a:gd name="connsiteY4" fmla="*/ 1588856 h 1877613"/>
              <a:gd name="connsiteX5" fmla="*/ 605761 w 2955586"/>
              <a:gd name="connsiteY5" fmla="*/ 1877613 h 1877613"/>
              <a:gd name="connsiteX6" fmla="*/ 0 w 2955586"/>
              <a:gd name="connsiteY6" fmla="*/ 938807 h 1877613"/>
              <a:gd name="connsiteX0" fmla="*/ 0 w 2586618"/>
              <a:gd name="connsiteY0" fmla="*/ 762343 h 1877613"/>
              <a:gd name="connsiteX1" fmla="*/ 236794 w 2586618"/>
              <a:gd name="connsiteY1" fmla="*/ 0 h 1877613"/>
              <a:gd name="connsiteX2" fmla="*/ 1928892 w 2586618"/>
              <a:gd name="connsiteY2" fmla="*/ 128337 h 1877613"/>
              <a:gd name="connsiteX3" fmla="*/ 2486526 w 2586618"/>
              <a:gd name="connsiteY3" fmla="*/ 457544 h 1877613"/>
              <a:gd name="connsiteX4" fmla="*/ 2586618 w 2586618"/>
              <a:gd name="connsiteY4" fmla="*/ 1588856 h 1877613"/>
              <a:gd name="connsiteX5" fmla="*/ 236793 w 2586618"/>
              <a:gd name="connsiteY5" fmla="*/ 1877613 h 1877613"/>
              <a:gd name="connsiteX6" fmla="*/ 0 w 2586618"/>
              <a:gd name="connsiteY6" fmla="*/ 762343 h 1877613"/>
              <a:gd name="connsiteX0" fmla="*/ 0 w 2586618"/>
              <a:gd name="connsiteY0" fmla="*/ 762343 h 1588856"/>
              <a:gd name="connsiteX1" fmla="*/ 236794 w 2586618"/>
              <a:gd name="connsiteY1" fmla="*/ 0 h 1588856"/>
              <a:gd name="connsiteX2" fmla="*/ 1928892 w 2586618"/>
              <a:gd name="connsiteY2" fmla="*/ 128337 h 1588856"/>
              <a:gd name="connsiteX3" fmla="*/ 2486526 w 2586618"/>
              <a:gd name="connsiteY3" fmla="*/ 457544 h 1588856"/>
              <a:gd name="connsiteX4" fmla="*/ 2586618 w 2586618"/>
              <a:gd name="connsiteY4" fmla="*/ 1588856 h 1588856"/>
              <a:gd name="connsiteX5" fmla="*/ 605761 w 2586618"/>
              <a:gd name="connsiteY5" fmla="*/ 1091550 h 1588856"/>
              <a:gd name="connsiteX6" fmla="*/ 0 w 2586618"/>
              <a:gd name="connsiteY6" fmla="*/ 762343 h 1588856"/>
              <a:gd name="connsiteX0" fmla="*/ 0 w 2486526"/>
              <a:gd name="connsiteY0" fmla="*/ 762343 h 1091550"/>
              <a:gd name="connsiteX1" fmla="*/ 236794 w 2486526"/>
              <a:gd name="connsiteY1" fmla="*/ 0 h 1091550"/>
              <a:gd name="connsiteX2" fmla="*/ 1928892 w 2486526"/>
              <a:gd name="connsiteY2" fmla="*/ 128337 h 1091550"/>
              <a:gd name="connsiteX3" fmla="*/ 2486526 w 2486526"/>
              <a:gd name="connsiteY3" fmla="*/ 457544 h 1091550"/>
              <a:gd name="connsiteX4" fmla="*/ 2297860 w 2486526"/>
              <a:gd name="connsiteY4" fmla="*/ 947172 h 1091550"/>
              <a:gd name="connsiteX5" fmla="*/ 605761 w 2486526"/>
              <a:gd name="connsiteY5" fmla="*/ 1091550 h 1091550"/>
              <a:gd name="connsiteX6" fmla="*/ 0 w 2486526"/>
              <a:gd name="connsiteY6" fmla="*/ 762343 h 1091550"/>
              <a:gd name="connsiteX0" fmla="*/ 0 w 2486526"/>
              <a:gd name="connsiteY0" fmla="*/ 762343 h 1412392"/>
              <a:gd name="connsiteX1" fmla="*/ 236794 w 2486526"/>
              <a:gd name="connsiteY1" fmla="*/ 0 h 1412392"/>
              <a:gd name="connsiteX2" fmla="*/ 1928892 w 2486526"/>
              <a:gd name="connsiteY2" fmla="*/ 128337 h 1412392"/>
              <a:gd name="connsiteX3" fmla="*/ 2486526 w 2486526"/>
              <a:gd name="connsiteY3" fmla="*/ 457544 h 1412392"/>
              <a:gd name="connsiteX4" fmla="*/ 2297860 w 2486526"/>
              <a:gd name="connsiteY4" fmla="*/ 947172 h 1412392"/>
              <a:gd name="connsiteX5" fmla="*/ 910561 w 2486526"/>
              <a:gd name="connsiteY5" fmla="*/ 1412392 h 1412392"/>
              <a:gd name="connsiteX6" fmla="*/ 0 w 2486526"/>
              <a:gd name="connsiteY6" fmla="*/ 762343 h 1412392"/>
              <a:gd name="connsiteX0" fmla="*/ 84048 w 2249732"/>
              <a:gd name="connsiteY0" fmla="*/ 778385 h 1412392"/>
              <a:gd name="connsiteX1" fmla="*/ 0 w 2249732"/>
              <a:gd name="connsiteY1" fmla="*/ 0 h 1412392"/>
              <a:gd name="connsiteX2" fmla="*/ 1692098 w 2249732"/>
              <a:gd name="connsiteY2" fmla="*/ 128337 h 1412392"/>
              <a:gd name="connsiteX3" fmla="*/ 2249732 w 2249732"/>
              <a:gd name="connsiteY3" fmla="*/ 457544 h 1412392"/>
              <a:gd name="connsiteX4" fmla="*/ 2061066 w 2249732"/>
              <a:gd name="connsiteY4" fmla="*/ 947172 h 1412392"/>
              <a:gd name="connsiteX5" fmla="*/ 673767 w 2249732"/>
              <a:gd name="connsiteY5" fmla="*/ 1412392 h 1412392"/>
              <a:gd name="connsiteX6" fmla="*/ 84048 w 2249732"/>
              <a:gd name="connsiteY6" fmla="*/ 778385 h 1412392"/>
              <a:gd name="connsiteX0" fmla="*/ 0 w 2165684"/>
              <a:gd name="connsiteY0" fmla="*/ 682132 h 1316139"/>
              <a:gd name="connsiteX1" fmla="*/ 188668 w 2165684"/>
              <a:gd name="connsiteY1" fmla="*/ 0 h 1316139"/>
              <a:gd name="connsiteX2" fmla="*/ 1608050 w 2165684"/>
              <a:gd name="connsiteY2" fmla="*/ 32084 h 1316139"/>
              <a:gd name="connsiteX3" fmla="*/ 2165684 w 2165684"/>
              <a:gd name="connsiteY3" fmla="*/ 361291 h 1316139"/>
              <a:gd name="connsiteX4" fmla="*/ 1977018 w 2165684"/>
              <a:gd name="connsiteY4" fmla="*/ 850919 h 1316139"/>
              <a:gd name="connsiteX5" fmla="*/ 589719 w 2165684"/>
              <a:gd name="connsiteY5" fmla="*/ 1316139 h 1316139"/>
              <a:gd name="connsiteX6" fmla="*/ 0 w 2165684"/>
              <a:gd name="connsiteY6" fmla="*/ 682132 h 1316139"/>
              <a:gd name="connsiteX0" fmla="*/ 0 w 1977018"/>
              <a:gd name="connsiteY0" fmla="*/ 682132 h 1316139"/>
              <a:gd name="connsiteX1" fmla="*/ 188668 w 1977018"/>
              <a:gd name="connsiteY1" fmla="*/ 0 h 1316139"/>
              <a:gd name="connsiteX2" fmla="*/ 1608050 w 1977018"/>
              <a:gd name="connsiteY2" fmla="*/ 32084 h 1316139"/>
              <a:gd name="connsiteX3" fmla="*/ 1780674 w 1977018"/>
              <a:gd name="connsiteY3" fmla="*/ 489627 h 1316139"/>
              <a:gd name="connsiteX4" fmla="*/ 1977018 w 1977018"/>
              <a:gd name="connsiteY4" fmla="*/ 850919 h 1316139"/>
              <a:gd name="connsiteX5" fmla="*/ 589719 w 1977018"/>
              <a:gd name="connsiteY5" fmla="*/ 1316139 h 1316139"/>
              <a:gd name="connsiteX6" fmla="*/ 0 w 1977018"/>
              <a:gd name="connsiteY6" fmla="*/ 682132 h 1316139"/>
              <a:gd name="connsiteX0" fmla="*/ 0 w 1977018"/>
              <a:gd name="connsiteY0" fmla="*/ 682132 h 1316139"/>
              <a:gd name="connsiteX1" fmla="*/ 188668 w 1977018"/>
              <a:gd name="connsiteY1" fmla="*/ 0 h 1316139"/>
              <a:gd name="connsiteX2" fmla="*/ 1608050 w 1977018"/>
              <a:gd name="connsiteY2" fmla="*/ 32084 h 1316139"/>
              <a:gd name="connsiteX3" fmla="*/ 1780674 w 1977018"/>
              <a:gd name="connsiteY3" fmla="*/ 489627 h 1316139"/>
              <a:gd name="connsiteX4" fmla="*/ 1977018 w 1977018"/>
              <a:gd name="connsiteY4" fmla="*/ 850919 h 1316139"/>
              <a:gd name="connsiteX5" fmla="*/ 1972105 w 1977018"/>
              <a:gd name="connsiteY5" fmla="*/ 856012 h 1316139"/>
              <a:gd name="connsiteX6" fmla="*/ 589719 w 1977018"/>
              <a:gd name="connsiteY6" fmla="*/ 1316139 h 1316139"/>
              <a:gd name="connsiteX7" fmla="*/ 0 w 1977018"/>
              <a:gd name="connsiteY7" fmla="*/ 682132 h 1316139"/>
              <a:gd name="connsiteX0" fmla="*/ 0 w 1977018"/>
              <a:gd name="connsiteY0" fmla="*/ 682132 h 1316139"/>
              <a:gd name="connsiteX1" fmla="*/ 188668 w 1977018"/>
              <a:gd name="connsiteY1" fmla="*/ 0 h 1316139"/>
              <a:gd name="connsiteX2" fmla="*/ 1608050 w 1977018"/>
              <a:gd name="connsiteY2" fmla="*/ 32084 h 1316139"/>
              <a:gd name="connsiteX3" fmla="*/ 1780674 w 1977018"/>
              <a:gd name="connsiteY3" fmla="*/ 489627 h 1316139"/>
              <a:gd name="connsiteX4" fmla="*/ 1977018 w 1977018"/>
              <a:gd name="connsiteY4" fmla="*/ 850919 h 1316139"/>
              <a:gd name="connsiteX5" fmla="*/ 1250211 w 1977018"/>
              <a:gd name="connsiteY5" fmla="*/ 1032475 h 1316139"/>
              <a:gd name="connsiteX6" fmla="*/ 589719 w 1977018"/>
              <a:gd name="connsiteY6" fmla="*/ 1316139 h 1316139"/>
              <a:gd name="connsiteX7" fmla="*/ 0 w 1977018"/>
              <a:gd name="connsiteY7" fmla="*/ 682132 h 1316139"/>
              <a:gd name="connsiteX0" fmla="*/ 0 w 1977018"/>
              <a:gd name="connsiteY0" fmla="*/ 682132 h 1107592"/>
              <a:gd name="connsiteX1" fmla="*/ 188668 w 1977018"/>
              <a:gd name="connsiteY1" fmla="*/ 0 h 1107592"/>
              <a:gd name="connsiteX2" fmla="*/ 1608050 w 1977018"/>
              <a:gd name="connsiteY2" fmla="*/ 32084 h 1107592"/>
              <a:gd name="connsiteX3" fmla="*/ 1780674 w 1977018"/>
              <a:gd name="connsiteY3" fmla="*/ 489627 h 1107592"/>
              <a:gd name="connsiteX4" fmla="*/ 1977018 w 1977018"/>
              <a:gd name="connsiteY4" fmla="*/ 850919 h 1107592"/>
              <a:gd name="connsiteX5" fmla="*/ 1250211 w 1977018"/>
              <a:gd name="connsiteY5" fmla="*/ 1032475 h 1107592"/>
              <a:gd name="connsiteX6" fmla="*/ 461382 w 1977018"/>
              <a:gd name="connsiteY6" fmla="*/ 1107592 h 1107592"/>
              <a:gd name="connsiteX7" fmla="*/ 0 w 1977018"/>
              <a:gd name="connsiteY7" fmla="*/ 682132 h 1107592"/>
              <a:gd name="connsiteX0" fmla="*/ 0 w 1848682"/>
              <a:gd name="connsiteY0" fmla="*/ 682132 h 1107592"/>
              <a:gd name="connsiteX1" fmla="*/ 188668 w 1848682"/>
              <a:gd name="connsiteY1" fmla="*/ 0 h 1107592"/>
              <a:gd name="connsiteX2" fmla="*/ 1608050 w 1848682"/>
              <a:gd name="connsiteY2" fmla="*/ 32084 h 1107592"/>
              <a:gd name="connsiteX3" fmla="*/ 1780674 w 1848682"/>
              <a:gd name="connsiteY3" fmla="*/ 489627 h 1107592"/>
              <a:gd name="connsiteX4" fmla="*/ 1848682 w 1848682"/>
              <a:gd name="connsiteY4" fmla="*/ 818834 h 1107592"/>
              <a:gd name="connsiteX5" fmla="*/ 1250211 w 1848682"/>
              <a:gd name="connsiteY5" fmla="*/ 1032475 h 1107592"/>
              <a:gd name="connsiteX6" fmla="*/ 461382 w 1848682"/>
              <a:gd name="connsiteY6" fmla="*/ 1107592 h 1107592"/>
              <a:gd name="connsiteX7" fmla="*/ 0 w 1848682"/>
              <a:gd name="connsiteY7" fmla="*/ 682132 h 1107592"/>
              <a:gd name="connsiteX0" fmla="*/ 0 w 2069432"/>
              <a:gd name="connsiteY0" fmla="*/ 682132 h 1107592"/>
              <a:gd name="connsiteX1" fmla="*/ 188668 w 2069432"/>
              <a:gd name="connsiteY1" fmla="*/ 0 h 1107592"/>
              <a:gd name="connsiteX2" fmla="*/ 1608050 w 2069432"/>
              <a:gd name="connsiteY2" fmla="*/ 32084 h 1107592"/>
              <a:gd name="connsiteX3" fmla="*/ 2069432 w 2069432"/>
              <a:gd name="connsiteY3" fmla="*/ 281080 h 1107592"/>
              <a:gd name="connsiteX4" fmla="*/ 1848682 w 2069432"/>
              <a:gd name="connsiteY4" fmla="*/ 818834 h 1107592"/>
              <a:gd name="connsiteX5" fmla="*/ 1250211 w 2069432"/>
              <a:gd name="connsiteY5" fmla="*/ 1032475 h 1107592"/>
              <a:gd name="connsiteX6" fmla="*/ 461382 w 2069432"/>
              <a:gd name="connsiteY6" fmla="*/ 1107592 h 1107592"/>
              <a:gd name="connsiteX7" fmla="*/ 0 w 2069432"/>
              <a:gd name="connsiteY7" fmla="*/ 682132 h 1107592"/>
              <a:gd name="connsiteX0" fmla="*/ 0 w 2069432"/>
              <a:gd name="connsiteY0" fmla="*/ 682132 h 1107592"/>
              <a:gd name="connsiteX1" fmla="*/ 188668 w 2069432"/>
              <a:gd name="connsiteY1" fmla="*/ 0 h 1107592"/>
              <a:gd name="connsiteX2" fmla="*/ 1608050 w 2069432"/>
              <a:gd name="connsiteY2" fmla="*/ 32084 h 1107592"/>
              <a:gd name="connsiteX3" fmla="*/ 2069432 w 2069432"/>
              <a:gd name="connsiteY3" fmla="*/ 281080 h 1107592"/>
              <a:gd name="connsiteX4" fmla="*/ 1736388 w 2069432"/>
              <a:gd name="connsiteY4" fmla="*/ 818834 h 1107592"/>
              <a:gd name="connsiteX5" fmla="*/ 1250211 w 2069432"/>
              <a:gd name="connsiteY5" fmla="*/ 1032475 h 1107592"/>
              <a:gd name="connsiteX6" fmla="*/ 461382 w 2069432"/>
              <a:gd name="connsiteY6" fmla="*/ 1107592 h 1107592"/>
              <a:gd name="connsiteX7" fmla="*/ 0 w 2069432"/>
              <a:gd name="connsiteY7" fmla="*/ 682132 h 1107592"/>
              <a:gd name="connsiteX0" fmla="*/ 0 w 2069432"/>
              <a:gd name="connsiteY0" fmla="*/ 698174 h 1123634"/>
              <a:gd name="connsiteX1" fmla="*/ 188668 w 2069432"/>
              <a:gd name="connsiteY1" fmla="*/ 16042 h 1123634"/>
              <a:gd name="connsiteX2" fmla="*/ 1062618 w 2069432"/>
              <a:gd name="connsiteY2" fmla="*/ 0 h 1123634"/>
              <a:gd name="connsiteX3" fmla="*/ 2069432 w 2069432"/>
              <a:gd name="connsiteY3" fmla="*/ 297122 h 1123634"/>
              <a:gd name="connsiteX4" fmla="*/ 1736388 w 2069432"/>
              <a:gd name="connsiteY4" fmla="*/ 834876 h 1123634"/>
              <a:gd name="connsiteX5" fmla="*/ 1250211 w 2069432"/>
              <a:gd name="connsiteY5" fmla="*/ 1048517 h 1123634"/>
              <a:gd name="connsiteX6" fmla="*/ 461382 w 2069432"/>
              <a:gd name="connsiteY6" fmla="*/ 1123634 h 1123634"/>
              <a:gd name="connsiteX7" fmla="*/ 0 w 2069432"/>
              <a:gd name="connsiteY7" fmla="*/ 698174 h 1123634"/>
              <a:gd name="connsiteX0" fmla="*/ 0 w 1892968"/>
              <a:gd name="connsiteY0" fmla="*/ 698174 h 1123634"/>
              <a:gd name="connsiteX1" fmla="*/ 188668 w 1892968"/>
              <a:gd name="connsiteY1" fmla="*/ 16042 h 1123634"/>
              <a:gd name="connsiteX2" fmla="*/ 1062618 w 1892968"/>
              <a:gd name="connsiteY2" fmla="*/ 0 h 1123634"/>
              <a:gd name="connsiteX3" fmla="*/ 1892968 w 1892968"/>
              <a:gd name="connsiteY3" fmla="*/ 313164 h 1123634"/>
              <a:gd name="connsiteX4" fmla="*/ 1736388 w 1892968"/>
              <a:gd name="connsiteY4" fmla="*/ 834876 h 1123634"/>
              <a:gd name="connsiteX5" fmla="*/ 1250211 w 1892968"/>
              <a:gd name="connsiteY5" fmla="*/ 1048517 h 1123634"/>
              <a:gd name="connsiteX6" fmla="*/ 461382 w 1892968"/>
              <a:gd name="connsiteY6" fmla="*/ 1123634 h 1123634"/>
              <a:gd name="connsiteX7" fmla="*/ 0 w 1892968"/>
              <a:gd name="connsiteY7" fmla="*/ 698174 h 1123634"/>
              <a:gd name="connsiteX0" fmla="*/ 0 w 1892968"/>
              <a:gd name="connsiteY0" fmla="*/ 682132 h 1107592"/>
              <a:gd name="connsiteX1" fmla="*/ 188668 w 1892968"/>
              <a:gd name="connsiteY1" fmla="*/ 0 h 1107592"/>
              <a:gd name="connsiteX2" fmla="*/ 1479713 w 1892968"/>
              <a:gd name="connsiteY2" fmla="*/ 32084 h 1107592"/>
              <a:gd name="connsiteX3" fmla="*/ 1892968 w 1892968"/>
              <a:gd name="connsiteY3" fmla="*/ 297122 h 1107592"/>
              <a:gd name="connsiteX4" fmla="*/ 1736388 w 1892968"/>
              <a:gd name="connsiteY4" fmla="*/ 818834 h 1107592"/>
              <a:gd name="connsiteX5" fmla="*/ 1250211 w 1892968"/>
              <a:gd name="connsiteY5" fmla="*/ 1032475 h 1107592"/>
              <a:gd name="connsiteX6" fmla="*/ 461382 w 1892968"/>
              <a:gd name="connsiteY6" fmla="*/ 1107592 h 1107592"/>
              <a:gd name="connsiteX7" fmla="*/ 0 w 1892968"/>
              <a:gd name="connsiteY7" fmla="*/ 682132 h 110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2968" h="1107592">
                <a:moveTo>
                  <a:pt x="0" y="682132"/>
                </a:moveTo>
                <a:lnTo>
                  <a:pt x="188668" y="0"/>
                </a:lnTo>
                <a:lnTo>
                  <a:pt x="1479713" y="32084"/>
                </a:lnTo>
                <a:lnTo>
                  <a:pt x="1892968" y="297122"/>
                </a:lnTo>
                <a:lnTo>
                  <a:pt x="1736388" y="818834"/>
                </a:lnTo>
                <a:lnTo>
                  <a:pt x="1250211" y="1032475"/>
                </a:lnTo>
                <a:lnTo>
                  <a:pt x="461382" y="1107592"/>
                </a:lnTo>
                <a:lnTo>
                  <a:pt x="0" y="682132"/>
                </a:ln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27" name="六角形 4">
            <a:extLst>
              <a:ext uri="{FF2B5EF4-FFF2-40B4-BE49-F238E27FC236}">
                <a16:creationId xmlns:a16="http://schemas.microsoft.com/office/drawing/2014/main" id="{E8FCCB5C-BCED-8B48-9739-8DFDA0D3DB37}"/>
              </a:ext>
            </a:extLst>
          </p:cNvPr>
          <p:cNvSpPr/>
          <p:nvPr/>
        </p:nvSpPr>
        <p:spPr>
          <a:xfrm>
            <a:off x="3557254" y="2795607"/>
            <a:ext cx="2750255" cy="1238510"/>
          </a:xfrm>
          <a:custGeom>
            <a:avLst/>
            <a:gdLst>
              <a:gd name="connsiteX0" fmla="*/ 0 w 3384884"/>
              <a:gd name="connsiteY0" fmla="*/ 858596 h 1717192"/>
              <a:gd name="connsiteX1" fmla="*/ 429298 w 3384884"/>
              <a:gd name="connsiteY1" fmla="*/ 0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17192"/>
              <a:gd name="connsiteX1" fmla="*/ 830351 w 3384884"/>
              <a:gd name="connsiteY1" fmla="*/ 144379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717192 h 1797402"/>
              <a:gd name="connsiteX5" fmla="*/ 605761 w 3384884"/>
              <a:gd name="connsiteY5" fmla="*/ 1797402 h 1797402"/>
              <a:gd name="connsiteX6" fmla="*/ 0 w 3384884"/>
              <a:gd name="connsiteY6" fmla="*/ 858596 h 179740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508645 h 1797402"/>
              <a:gd name="connsiteX5" fmla="*/ 605761 w 3384884"/>
              <a:gd name="connsiteY5" fmla="*/ 1797402 h 1797402"/>
              <a:gd name="connsiteX6" fmla="*/ 0 w 3384884"/>
              <a:gd name="connsiteY6" fmla="*/ 858596 h 1797402"/>
              <a:gd name="connsiteX0" fmla="*/ 0 w 3096126"/>
              <a:gd name="connsiteY0" fmla="*/ 858596 h 1797402"/>
              <a:gd name="connsiteX1" fmla="*/ 830351 w 3096126"/>
              <a:gd name="connsiteY1" fmla="*/ 144379 h 1797402"/>
              <a:gd name="connsiteX2" fmla="*/ 2955586 w 3096126"/>
              <a:gd name="connsiteY2" fmla="*/ 0 h 1797402"/>
              <a:gd name="connsiteX3" fmla="*/ 3096126 w 3096126"/>
              <a:gd name="connsiteY3" fmla="*/ 810470 h 1797402"/>
              <a:gd name="connsiteX4" fmla="*/ 2955586 w 3096126"/>
              <a:gd name="connsiteY4" fmla="*/ 1508645 h 1797402"/>
              <a:gd name="connsiteX5" fmla="*/ 605761 w 3096126"/>
              <a:gd name="connsiteY5" fmla="*/ 1797402 h 1797402"/>
              <a:gd name="connsiteX6" fmla="*/ 0 w 3096126"/>
              <a:gd name="connsiteY6" fmla="*/ 858596 h 1797402"/>
              <a:gd name="connsiteX0" fmla="*/ 0 w 3096126"/>
              <a:gd name="connsiteY0" fmla="*/ 714217 h 1653023"/>
              <a:gd name="connsiteX1" fmla="*/ 830351 w 3096126"/>
              <a:gd name="connsiteY1" fmla="*/ 0 h 1653023"/>
              <a:gd name="connsiteX2" fmla="*/ 2682870 w 3096126"/>
              <a:gd name="connsiteY2" fmla="*/ 64168 h 1653023"/>
              <a:gd name="connsiteX3" fmla="*/ 3096126 w 3096126"/>
              <a:gd name="connsiteY3" fmla="*/ 666091 h 1653023"/>
              <a:gd name="connsiteX4" fmla="*/ 2955586 w 3096126"/>
              <a:gd name="connsiteY4" fmla="*/ 1364266 h 1653023"/>
              <a:gd name="connsiteX5" fmla="*/ 605761 w 3096126"/>
              <a:gd name="connsiteY5" fmla="*/ 1653023 h 1653023"/>
              <a:gd name="connsiteX6" fmla="*/ 0 w 3096126"/>
              <a:gd name="connsiteY6" fmla="*/ 714217 h 1653023"/>
              <a:gd name="connsiteX0" fmla="*/ 0 w 3096126"/>
              <a:gd name="connsiteY0" fmla="*/ 938807 h 1877613"/>
              <a:gd name="connsiteX1" fmla="*/ 605762 w 3096126"/>
              <a:gd name="connsiteY1" fmla="*/ 0 h 1877613"/>
              <a:gd name="connsiteX2" fmla="*/ 2682870 w 3096126"/>
              <a:gd name="connsiteY2" fmla="*/ 288758 h 1877613"/>
              <a:gd name="connsiteX3" fmla="*/ 3096126 w 3096126"/>
              <a:gd name="connsiteY3" fmla="*/ 890681 h 1877613"/>
              <a:gd name="connsiteX4" fmla="*/ 2955586 w 3096126"/>
              <a:gd name="connsiteY4" fmla="*/ 1588856 h 1877613"/>
              <a:gd name="connsiteX5" fmla="*/ 605761 w 3096126"/>
              <a:gd name="connsiteY5" fmla="*/ 1877613 h 1877613"/>
              <a:gd name="connsiteX6" fmla="*/ 0 w 3096126"/>
              <a:gd name="connsiteY6" fmla="*/ 938807 h 1877613"/>
              <a:gd name="connsiteX0" fmla="*/ 0 w 3096126"/>
              <a:gd name="connsiteY0" fmla="*/ 938807 h 1877613"/>
              <a:gd name="connsiteX1" fmla="*/ 605762 w 3096126"/>
              <a:gd name="connsiteY1" fmla="*/ 0 h 1877613"/>
              <a:gd name="connsiteX2" fmla="*/ 2297860 w 3096126"/>
              <a:gd name="connsiteY2" fmla="*/ 128337 h 1877613"/>
              <a:gd name="connsiteX3" fmla="*/ 3096126 w 3096126"/>
              <a:gd name="connsiteY3" fmla="*/ 890681 h 1877613"/>
              <a:gd name="connsiteX4" fmla="*/ 2955586 w 3096126"/>
              <a:gd name="connsiteY4" fmla="*/ 1588856 h 1877613"/>
              <a:gd name="connsiteX5" fmla="*/ 605761 w 3096126"/>
              <a:gd name="connsiteY5" fmla="*/ 1877613 h 1877613"/>
              <a:gd name="connsiteX6" fmla="*/ 0 w 3096126"/>
              <a:gd name="connsiteY6" fmla="*/ 938807 h 1877613"/>
              <a:gd name="connsiteX0" fmla="*/ 0 w 2955586"/>
              <a:gd name="connsiteY0" fmla="*/ 938807 h 1877613"/>
              <a:gd name="connsiteX1" fmla="*/ 605762 w 2955586"/>
              <a:gd name="connsiteY1" fmla="*/ 0 h 1877613"/>
              <a:gd name="connsiteX2" fmla="*/ 2297860 w 2955586"/>
              <a:gd name="connsiteY2" fmla="*/ 128337 h 1877613"/>
              <a:gd name="connsiteX3" fmla="*/ 2855494 w 2955586"/>
              <a:gd name="connsiteY3" fmla="*/ 457544 h 1877613"/>
              <a:gd name="connsiteX4" fmla="*/ 2955586 w 2955586"/>
              <a:gd name="connsiteY4" fmla="*/ 1588856 h 1877613"/>
              <a:gd name="connsiteX5" fmla="*/ 605761 w 2955586"/>
              <a:gd name="connsiteY5" fmla="*/ 1877613 h 1877613"/>
              <a:gd name="connsiteX6" fmla="*/ 0 w 2955586"/>
              <a:gd name="connsiteY6" fmla="*/ 938807 h 1877613"/>
              <a:gd name="connsiteX0" fmla="*/ 0 w 2586618"/>
              <a:gd name="connsiteY0" fmla="*/ 762343 h 1877613"/>
              <a:gd name="connsiteX1" fmla="*/ 236794 w 2586618"/>
              <a:gd name="connsiteY1" fmla="*/ 0 h 1877613"/>
              <a:gd name="connsiteX2" fmla="*/ 1928892 w 2586618"/>
              <a:gd name="connsiteY2" fmla="*/ 128337 h 1877613"/>
              <a:gd name="connsiteX3" fmla="*/ 2486526 w 2586618"/>
              <a:gd name="connsiteY3" fmla="*/ 457544 h 1877613"/>
              <a:gd name="connsiteX4" fmla="*/ 2586618 w 2586618"/>
              <a:gd name="connsiteY4" fmla="*/ 1588856 h 1877613"/>
              <a:gd name="connsiteX5" fmla="*/ 236793 w 2586618"/>
              <a:gd name="connsiteY5" fmla="*/ 1877613 h 1877613"/>
              <a:gd name="connsiteX6" fmla="*/ 0 w 2586618"/>
              <a:gd name="connsiteY6" fmla="*/ 762343 h 1877613"/>
              <a:gd name="connsiteX0" fmla="*/ 0 w 2586618"/>
              <a:gd name="connsiteY0" fmla="*/ 762343 h 1588856"/>
              <a:gd name="connsiteX1" fmla="*/ 236794 w 2586618"/>
              <a:gd name="connsiteY1" fmla="*/ 0 h 1588856"/>
              <a:gd name="connsiteX2" fmla="*/ 1928892 w 2586618"/>
              <a:gd name="connsiteY2" fmla="*/ 128337 h 1588856"/>
              <a:gd name="connsiteX3" fmla="*/ 2486526 w 2586618"/>
              <a:gd name="connsiteY3" fmla="*/ 457544 h 1588856"/>
              <a:gd name="connsiteX4" fmla="*/ 2586618 w 2586618"/>
              <a:gd name="connsiteY4" fmla="*/ 1588856 h 1588856"/>
              <a:gd name="connsiteX5" fmla="*/ 605761 w 2586618"/>
              <a:gd name="connsiteY5" fmla="*/ 1091550 h 1588856"/>
              <a:gd name="connsiteX6" fmla="*/ 0 w 2586618"/>
              <a:gd name="connsiteY6" fmla="*/ 762343 h 1588856"/>
              <a:gd name="connsiteX0" fmla="*/ 0 w 2486526"/>
              <a:gd name="connsiteY0" fmla="*/ 762343 h 1091550"/>
              <a:gd name="connsiteX1" fmla="*/ 236794 w 2486526"/>
              <a:gd name="connsiteY1" fmla="*/ 0 h 1091550"/>
              <a:gd name="connsiteX2" fmla="*/ 1928892 w 2486526"/>
              <a:gd name="connsiteY2" fmla="*/ 128337 h 1091550"/>
              <a:gd name="connsiteX3" fmla="*/ 2486526 w 2486526"/>
              <a:gd name="connsiteY3" fmla="*/ 457544 h 1091550"/>
              <a:gd name="connsiteX4" fmla="*/ 2297860 w 2486526"/>
              <a:gd name="connsiteY4" fmla="*/ 947172 h 1091550"/>
              <a:gd name="connsiteX5" fmla="*/ 605761 w 2486526"/>
              <a:gd name="connsiteY5" fmla="*/ 1091550 h 1091550"/>
              <a:gd name="connsiteX6" fmla="*/ 0 w 2486526"/>
              <a:gd name="connsiteY6" fmla="*/ 762343 h 10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526" h="1091550">
                <a:moveTo>
                  <a:pt x="0" y="762343"/>
                </a:moveTo>
                <a:lnTo>
                  <a:pt x="236794" y="0"/>
                </a:lnTo>
                <a:lnTo>
                  <a:pt x="1928892" y="128337"/>
                </a:lnTo>
                <a:lnTo>
                  <a:pt x="2486526" y="457544"/>
                </a:lnTo>
                <a:lnTo>
                  <a:pt x="2297860" y="947172"/>
                </a:lnTo>
                <a:lnTo>
                  <a:pt x="605761" y="1091550"/>
                </a:lnTo>
                <a:lnTo>
                  <a:pt x="0" y="762343"/>
                </a:ln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5" name="六角形 4">
            <a:extLst>
              <a:ext uri="{FF2B5EF4-FFF2-40B4-BE49-F238E27FC236}">
                <a16:creationId xmlns:a16="http://schemas.microsoft.com/office/drawing/2014/main" id="{9B09BDE7-295F-7742-8558-3091BABA54AB}"/>
              </a:ext>
            </a:extLst>
          </p:cNvPr>
          <p:cNvSpPr/>
          <p:nvPr/>
        </p:nvSpPr>
        <p:spPr>
          <a:xfrm>
            <a:off x="233024" y="3266464"/>
            <a:ext cx="3096126" cy="2193042"/>
          </a:xfrm>
          <a:custGeom>
            <a:avLst/>
            <a:gdLst>
              <a:gd name="connsiteX0" fmla="*/ 0 w 3384884"/>
              <a:gd name="connsiteY0" fmla="*/ 858596 h 1717192"/>
              <a:gd name="connsiteX1" fmla="*/ 429298 w 3384884"/>
              <a:gd name="connsiteY1" fmla="*/ 0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17192"/>
              <a:gd name="connsiteX1" fmla="*/ 830351 w 3384884"/>
              <a:gd name="connsiteY1" fmla="*/ 144379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717192 h 1797402"/>
              <a:gd name="connsiteX5" fmla="*/ 605761 w 3384884"/>
              <a:gd name="connsiteY5" fmla="*/ 1797402 h 1797402"/>
              <a:gd name="connsiteX6" fmla="*/ 0 w 3384884"/>
              <a:gd name="connsiteY6" fmla="*/ 858596 h 179740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508645 h 1797402"/>
              <a:gd name="connsiteX5" fmla="*/ 605761 w 3384884"/>
              <a:gd name="connsiteY5" fmla="*/ 1797402 h 1797402"/>
              <a:gd name="connsiteX6" fmla="*/ 0 w 3384884"/>
              <a:gd name="connsiteY6" fmla="*/ 858596 h 1797402"/>
              <a:gd name="connsiteX0" fmla="*/ 0 w 3096126"/>
              <a:gd name="connsiteY0" fmla="*/ 858596 h 1797402"/>
              <a:gd name="connsiteX1" fmla="*/ 830351 w 3096126"/>
              <a:gd name="connsiteY1" fmla="*/ 144379 h 1797402"/>
              <a:gd name="connsiteX2" fmla="*/ 2955586 w 3096126"/>
              <a:gd name="connsiteY2" fmla="*/ 0 h 1797402"/>
              <a:gd name="connsiteX3" fmla="*/ 3096126 w 3096126"/>
              <a:gd name="connsiteY3" fmla="*/ 810470 h 1797402"/>
              <a:gd name="connsiteX4" fmla="*/ 2955586 w 3096126"/>
              <a:gd name="connsiteY4" fmla="*/ 1508645 h 1797402"/>
              <a:gd name="connsiteX5" fmla="*/ 605761 w 3096126"/>
              <a:gd name="connsiteY5" fmla="*/ 1797402 h 1797402"/>
              <a:gd name="connsiteX6" fmla="*/ 0 w 3096126"/>
              <a:gd name="connsiteY6" fmla="*/ 858596 h 1797402"/>
              <a:gd name="connsiteX0" fmla="*/ 0 w 3096126"/>
              <a:gd name="connsiteY0" fmla="*/ 714217 h 1653023"/>
              <a:gd name="connsiteX1" fmla="*/ 830351 w 3096126"/>
              <a:gd name="connsiteY1" fmla="*/ 0 h 1653023"/>
              <a:gd name="connsiteX2" fmla="*/ 2682870 w 3096126"/>
              <a:gd name="connsiteY2" fmla="*/ 64168 h 1653023"/>
              <a:gd name="connsiteX3" fmla="*/ 3096126 w 3096126"/>
              <a:gd name="connsiteY3" fmla="*/ 666091 h 1653023"/>
              <a:gd name="connsiteX4" fmla="*/ 2955586 w 3096126"/>
              <a:gd name="connsiteY4" fmla="*/ 1364266 h 1653023"/>
              <a:gd name="connsiteX5" fmla="*/ 605761 w 3096126"/>
              <a:gd name="connsiteY5" fmla="*/ 1653023 h 1653023"/>
              <a:gd name="connsiteX6" fmla="*/ 0 w 3096126"/>
              <a:gd name="connsiteY6" fmla="*/ 714217 h 1653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6126" h="1653023">
                <a:moveTo>
                  <a:pt x="0" y="714217"/>
                </a:moveTo>
                <a:lnTo>
                  <a:pt x="830351" y="0"/>
                </a:lnTo>
                <a:lnTo>
                  <a:pt x="2682870" y="64168"/>
                </a:lnTo>
                <a:lnTo>
                  <a:pt x="3096126" y="666091"/>
                </a:lnTo>
                <a:lnTo>
                  <a:pt x="2955586" y="1364266"/>
                </a:lnTo>
                <a:lnTo>
                  <a:pt x="605761" y="1653023"/>
                </a:lnTo>
                <a:lnTo>
                  <a:pt x="0" y="714217"/>
                </a:ln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2" name="テキスト ボックス 1">
            <a:extLst>
              <a:ext uri="{FF2B5EF4-FFF2-40B4-BE49-F238E27FC236}">
                <a16:creationId xmlns:a16="http://schemas.microsoft.com/office/drawing/2014/main" id="{4BA6768E-6C77-42BB-B87A-C353F49AD756}"/>
              </a:ext>
            </a:extLst>
          </p:cNvPr>
          <p:cNvSpPr txBox="1"/>
          <p:nvPr/>
        </p:nvSpPr>
        <p:spPr>
          <a:xfrm>
            <a:off x="2483162" y="1873987"/>
            <a:ext cx="8597018" cy="830997"/>
          </a:xfrm>
          <a:prstGeom prst="rect">
            <a:avLst/>
          </a:prstGeom>
          <a:solidFill>
            <a:srgbClr val="FFF100">
              <a:alpha val="80000"/>
            </a:srgbClr>
          </a:solidFill>
        </p:spPr>
        <p:txBody>
          <a:bodyPr wrap="square" rtlCol="0">
            <a:spAutoFit/>
          </a:bodyPr>
          <a:lstStyle/>
          <a:p>
            <a:pPr algn="ctr"/>
            <a:r>
              <a:rPr kumimoji="1" lang="ja-JP" altLang="en-US" sz="2400" b="1">
                <a:solidFill>
                  <a:schemeClr val="bg2">
                    <a:lumMod val="25000"/>
                  </a:schemeClr>
                </a:solidFill>
                <a:latin typeface="+mn-ea"/>
              </a:rPr>
              <a:t>「いつも通りに見られたい」「空気が読めないのはイヤだ」</a:t>
            </a:r>
            <a:br>
              <a:rPr kumimoji="1" lang="en-US" altLang="ja-JP" sz="2400" b="1" dirty="0">
                <a:solidFill>
                  <a:schemeClr val="bg2">
                    <a:lumMod val="25000"/>
                  </a:schemeClr>
                </a:solidFill>
                <a:latin typeface="+mn-ea"/>
              </a:rPr>
            </a:br>
            <a:r>
              <a:rPr kumimoji="1" lang="ja-JP" altLang="en-US" sz="2400" b="1">
                <a:solidFill>
                  <a:schemeClr val="bg2">
                    <a:lumMod val="25000"/>
                  </a:schemeClr>
                </a:solidFill>
                <a:latin typeface="+mn-ea"/>
              </a:rPr>
              <a:t>など、悩みや不調は打ち明けにくいものです</a:t>
            </a:r>
            <a:endParaRPr kumimoji="1" lang="ja-JP" altLang="en-US" sz="2400" b="1" dirty="0">
              <a:solidFill>
                <a:schemeClr val="bg2">
                  <a:lumMod val="25000"/>
                </a:schemeClr>
              </a:solidFill>
              <a:latin typeface="+mn-ea"/>
            </a:endParaRPr>
          </a:p>
        </p:txBody>
      </p:sp>
      <p:pic>
        <p:nvPicPr>
          <p:cNvPr id="4" name="図 3">
            <a:extLst>
              <a:ext uri="{FF2B5EF4-FFF2-40B4-BE49-F238E27FC236}">
                <a16:creationId xmlns:a16="http://schemas.microsoft.com/office/drawing/2014/main" id="{1603786B-4AF6-41BB-8BBD-15FFAB168D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02458" y="3827136"/>
            <a:ext cx="2047339" cy="3081094"/>
          </a:xfrm>
          <a:prstGeom prst="rect">
            <a:avLst/>
          </a:prstGeom>
        </p:spPr>
      </p:pic>
      <p:pic>
        <p:nvPicPr>
          <p:cNvPr id="6" name="図 5">
            <a:extLst>
              <a:ext uri="{FF2B5EF4-FFF2-40B4-BE49-F238E27FC236}">
                <a16:creationId xmlns:a16="http://schemas.microsoft.com/office/drawing/2014/main" id="{2204FE24-AB4F-4B3A-A442-6D491B3A7834}"/>
              </a:ext>
            </a:extLst>
          </p:cNvPr>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5069675" y="3317793"/>
            <a:ext cx="1711996" cy="3206250"/>
          </a:xfrm>
          <a:prstGeom prst="rect">
            <a:avLst/>
          </a:prstGeom>
        </p:spPr>
      </p:pic>
      <p:pic>
        <p:nvPicPr>
          <p:cNvPr id="13" name="図 12">
            <a:extLst>
              <a:ext uri="{FF2B5EF4-FFF2-40B4-BE49-F238E27FC236}">
                <a16:creationId xmlns:a16="http://schemas.microsoft.com/office/drawing/2014/main" id="{7388D641-DF1D-4FFE-BAC5-FCAAD2C962D3}"/>
              </a:ext>
            </a:extLst>
          </p:cNvPr>
          <p:cNvPicPr>
            <a:picLocks noChangeAspect="1"/>
          </p:cNvPicPr>
          <p:nvPr/>
        </p:nvPicPr>
        <p:blipFill>
          <a:blip r:embed="rId6"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357874" y="3698686"/>
            <a:ext cx="2066411" cy="3106494"/>
          </a:xfrm>
          <a:prstGeom prst="rect">
            <a:avLst/>
          </a:prstGeom>
        </p:spPr>
      </p:pic>
      <p:sp>
        <p:nvSpPr>
          <p:cNvPr id="14" name="テキスト ボックス 13">
            <a:extLst>
              <a:ext uri="{FF2B5EF4-FFF2-40B4-BE49-F238E27FC236}">
                <a16:creationId xmlns:a16="http://schemas.microsoft.com/office/drawing/2014/main" id="{E09BB56F-75E0-4212-9FC7-05CF39C06B8F}"/>
              </a:ext>
            </a:extLst>
          </p:cNvPr>
          <p:cNvSpPr txBox="1"/>
          <p:nvPr/>
        </p:nvSpPr>
        <p:spPr>
          <a:xfrm>
            <a:off x="6488362" y="3301699"/>
            <a:ext cx="2047339" cy="1015663"/>
          </a:xfrm>
          <a:prstGeom prst="rect">
            <a:avLst/>
          </a:prstGeom>
          <a:noFill/>
        </p:spPr>
        <p:txBody>
          <a:bodyPr wrap="square" rtlCol="0">
            <a:spAutoFit/>
          </a:bodyPr>
          <a:lstStyle/>
          <a:p>
            <a:pPr algn="ctr"/>
            <a:r>
              <a:rPr kumimoji="1" lang="en-US" altLang="ja-JP" sz="2000" b="1" dirty="0">
                <a:latin typeface="+mn-ea"/>
              </a:rPr>
              <a:t>SNS</a:t>
            </a:r>
            <a:r>
              <a:rPr kumimoji="1" lang="ja-JP" altLang="en-US" sz="2000" b="1" dirty="0">
                <a:latin typeface="+mn-ea"/>
              </a:rPr>
              <a:t>に</a:t>
            </a:r>
            <a:endParaRPr kumimoji="1" lang="en-US" altLang="ja-JP" sz="2000" b="1" dirty="0">
              <a:latin typeface="+mn-ea"/>
            </a:endParaRPr>
          </a:p>
          <a:p>
            <a:pPr algn="ctr"/>
            <a:r>
              <a:rPr kumimoji="1" lang="ja-JP" altLang="en-US" sz="2000" b="1" dirty="0">
                <a:latin typeface="+mn-ea"/>
              </a:rPr>
              <a:t>こんなこと</a:t>
            </a:r>
            <a:endParaRPr kumimoji="1" lang="en-US" altLang="ja-JP" sz="2000" b="1" dirty="0">
              <a:latin typeface="+mn-ea"/>
            </a:endParaRPr>
          </a:p>
          <a:p>
            <a:pPr algn="ctr"/>
            <a:r>
              <a:rPr kumimoji="1" lang="ja-JP" altLang="en-US" sz="2000" b="1" dirty="0">
                <a:latin typeface="+mn-ea"/>
              </a:rPr>
              <a:t>書けない</a:t>
            </a:r>
            <a:r>
              <a:rPr kumimoji="1" lang="en-US" altLang="ja-JP" sz="2000" b="1" dirty="0">
                <a:latin typeface="+mn-ea"/>
              </a:rPr>
              <a:t>…</a:t>
            </a:r>
            <a:endParaRPr kumimoji="1" lang="ja-JP" altLang="en-US" sz="2000" b="1" dirty="0">
              <a:latin typeface="+mn-ea"/>
            </a:endParaRPr>
          </a:p>
        </p:txBody>
      </p:sp>
      <p:sp>
        <p:nvSpPr>
          <p:cNvPr id="15" name="テキスト ボックス 14">
            <a:extLst>
              <a:ext uri="{FF2B5EF4-FFF2-40B4-BE49-F238E27FC236}">
                <a16:creationId xmlns:a16="http://schemas.microsoft.com/office/drawing/2014/main" id="{9146CA16-1921-454E-BB0F-E870A29C2368}"/>
              </a:ext>
            </a:extLst>
          </p:cNvPr>
          <p:cNvSpPr txBox="1"/>
          <p:nvPr/>
        </p:nvSpPr>
        <p:spPr>
          <a:xfrm>
            <a:off x="9168168" y="3788851"/>
            <a:ext cx="2518060" cy="707886"/>
          </a:xfrm>
          <a:prstGeom prst="rect">
            <a:avLst/>
          </a:prstGeom>
          <a:noFill/>
        </p:spPr>
        <p:txBody>
          <a:bodyPr wrap="square" rtlCol="0">
            <a:spAutoFit/>
          </a:bodyPr>
          <a:lstStyle/>
          <a:p>
            <a:pPr algn="ctr"/>
            <a:r>
              <a:rPr kumimoji="1" lang="ja-JP" altLang="en-US" sz="2000" b="1" dirty="0">
                <a:latin typeface="+mn-ea"/>
              </a:rPr>
              <a:t>先生や親に</a:t>
            </a:r>
            <a:endParaRPr kumimoji="1" lang="en-US" altLang="ja-JP" sz="2000" b="1" dirty="0">
              <a:latin typeface="+mn-ea"/>
            </a:endParaRPr>
          </a:p>
          <a:p>
            <a:pPr algn="ctr"/>
            <a:r>
              <a:rPr kumimoji="1" lang="ja-JP" altLang="en-US" sz="2000" b="1" dirty="0">
                <a:latin typeface="+mn-ea"/>
              </a:rPr>
              <a:t>心配かけたくない</a:t>
            </a:r>
          </a:p>
        </p:txBody>
      </p:sp>
      <p:sp>
        <p:nvSpPr>
          <p:cNvPr id="16" name="テキスト ボックス 15">
            <a:extLst>
              <a:ext uri="{FF2B5EF4-FFF2-40B4-BE49-F238E27FC236}">
                <a16:creationId xmlns:a16="http://schemas.microsoft.com/office/drawing/2014/main" id="{21873BB4-1797-4299-A6FF-69D276FC405E}"/>
              </a:ext>
            </a:extLst>
          </p:cNvPr>
          <p:cNvSpPr txBox="1"/>
          <p:nvPr/>
        </p:nvSpPr>
        <p:spPr>
          <a:xfrm>
            <a:off x="3453672" y="3194257"/>
            <a:ext cx="2680019" cy="400110"/>
          </a:xfrm>
          <a:prstGeom prst="rect">
            <a:avLst/>
          </a:prstGeom>
          <a:noFill/>
        </p:spPr>
        <p:txBody>
          <a:bodyPr wrap="square" rtlCol="0">
            <a:spAutoFit/>
          </a:bodyPr>
          <a:lstStyle/>
          <a:p>
            <a:pPr algn="ctr"/>
            <a:r>
              <a:rPr kumimoji="1" lang="ja-JP" altLang="en-US" sz="2000" b="1" dirty="0">
                <a:latin typeface="+mn-ea"/>
              </a:rPr>
              <a:t>ハブられたくない</a:t>
            </a:r>
          </a:p>
        </p:txBody>
      </p:sp>
      <p:sp>
        <p:nvSpPr>
          <p:cNvPr id="17" name="テキスト ボックス 16">
            <a:extLst>
              <a:ext uri="{FF2B5EF4-FFF2-40B4-BE49-F238E27FC236}">
                <a16:creationId xmlns:a16="http://schemas.microsoft.com/office/drawing/2014/main" id="{328D58F7-F70B-40C6-BC6B-A8D1501505C8}"/>
              </a:ext>
            </a:extLst>
          </p:cNvPr>
          <p:cNvSpPr txBox="1"/>
          <p:nvPr/>
        </p:nvSpPr>
        <p:spPr>
          <a:xfrm>
            <a:off x="233024" y="3597479"/>
            <a:ext cx="2973415" cy="1323439"/>
          </a:xfrm>
          <a:prstGeom prst="rect">
            <a:avLst/>
          </a:prstGeom>
          <a:noFill/>
        </p:spPr>
        <p:txBody>
          <a:bodyPr wrap="square" rtlCol="0">
            <a:spAutoFit/>
          </a:bodyPr>
          <a:lstStyle/>
          <a:p>
            <a:pPr algn="ctr"/>
            <a:r>
              <a:rPr kumimoji="1" lang="ja-JP" altLang="en-US" sz="2000" b="1" dirty="0">
                <a:latin typeface="+mn-ea"/>
              </a:rPr>
              <a:t>人の</a:t>
            </a:r>
            <a:r>
              <a:rPr kumimoji="1" lang="ja-JP" altLang="en-US" sz="2000" b="1">
                <a:latin typeface="+mn-ea"/>
              </a:rPr>
              <a:t>悩みを</a:t>
            </a:r>
            <a:endParaRPr kumimoji="1" lang="en-US" altLang="ja-JP" sz="2000" b="1" dirty="0">
              <a:latin typeface="+mn-ea"/>
            </a:endParaRPr>
          </a:p>
          <a:p>
            <a:pPr algn="ctr"/>
            <a:r>
              <a:rPr kumimoji="1" lang="ja-JP" altLang="en-US" sz="2000" b="1">
                <a:latin typeface="+mn-ea"/>
              </a:rPr>
              <a:t>スルーしたことが</a:t>
            </a:r>
            <a:endParaRPr kumimoji="1" lang="en-US" altLang="ja-JP" sz="2000" b="1" dirty="0">
              <a:latin typeface="+mn-ea"/>
            </a:endParaRPr>
          </a:p>
          <a:p>
            <a:pPr algn="ctr"/>
            <a:r>
              <a:rPr kumimoji="1" lang="ja-JP" altLang="en-US" sz="2000" b="1">
                <a:latin typeface="+mn-ea"/>
              </a:rPr>
              <a:t>あって</a:t>
            </a:r>
            <a:endParaRPr kumimoji="1" lang="en-US" altLang="ja-JP" sz="2000" b="1" dirty="0">
              <a:latin typeface="+mn-ea"/>
            </a:endParaRPr>
          </a:p>
          <a:p>
            <a:pPr algn="ctr"/>
            <a:r>
              <a:rPr kumimoji="1" lang="ja-JP" altLang="en-US" sz="2000" b="1">
                <a:latin typeface="+mn-ea"/>
              </a:rPr>
              <a:t>うしろめたい</a:t>
            </a:r>
            <a:endParaRPr kumimoji="1" lang="ja-JP" altLang="en-US" sz="2000" b="1" dirty="0">
              <a:latin typeface="+mn-ea"/>
            </a:endParaRPr>
          </a:p>
        </p:txBody>
      </p:sp>
    </p:spTree>
    <p:extLst>
      <p:ext uri="{BB962C8B-B14F-4D97-AF65-F5344CB8AC3E}">
        <p14:creationId xmlns:p14="http://schemas.microsoft.com/office/powerpoint/2010/main" val="2517214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54FFF4B7-B0A5-164F-83AE-AEEDF82291B5}"/>
              </a:ext>
            </a:extLst>
          </p:cNvPr>
          <p:cNvPicPr>
            <a:picLocks noChangeAspect="1"/>
          </p:cNvPicPr>
          <p:nvPr/>
        </p:nvPicPr>
        <p:blipFill>
          <a:blip r:embed="rId3"/>
          <a:stretch>
            <a:fillRect/>
          </a:stretch>
        </p:blipFill>
        <p:spPr>
          <a:xfrm>
            <a:off x="826576" y="2950470"/>
            <a:ext cx="10926153" cy="3411703"/>
          </a:xfrm>
          <a:prstGeom prst="rect">
            <a:avLst/>
          </a:prstGeom>
        </p:spPr>
      </p:pic>
      <p:sp>
        <p:nvSpPr>
          <p:cNvPr id="14" name="テキスト ボックス 13">
            <a:extLst>
              <a:ext uri="{FF2B5EF4-FFF2-40B4-BE49-F238E27FC236}">
                <a16:creationId xmlns:a16="http://schemas.microsoft.com/office/drawing/2014/main" id="{8C849ACA-041A-2149-9DDD-01DE1C9CCD7A}"/>
              </a:ext>
            </a:extLst>
          </p:cNvPr>
          <p:cNvSpPr txBox="1"/>
          <p:nvPr/>
        </p:nvSpPr>
        <p:spPr>
          <a:xfrm>
            <a:off x="1601973" y="3534258"/>
            <a:ext cx="9475670" cy="2128853"/>
          </a:xfrm>
          <a:prstGeom prst="rect">
            <a:avLst/>
          </a:prstGeom>
          <a:noFill/>
        </p:spPr>
        <p:txBody>
          <a:bodyPr wrap="square" rtlCol="0">
            <a:spAutoFit/>
          </a:bodyPr>
          <a:lstStyle/>
          <a:p>
            <a:pPr marL="457200" indent="-457200">
              <a:lnSpc>
                <a:spcPct val="120000"/>
              </a:lnSpc>
              <a:buClr>
                <a:schemeClr val="bg2">
                  <a:lumMod val="25000"/>
                </a:schemeClr>
              </a:buClr>
              <a:buFont typeface="Wingdings" pitchFamily="2" charset="2"/>
              <a:buChar char="l"/>
            </a:pPr>
            <a:r>
              <a:rPr lang="ja-JP" altLang="en-US" sz="2800">
                <a:solidFill>
                  <a:schemeClr val="accent2"/>
                </a:solidFill>
                <a:latin typeface="HGP創英角ｺﾞｼｯｸUB" panose="020B0900000000000000" pitchFamily="50" charset="-128"/>
                <a:ea typeface="HGP創英角ｺﾞｼｯｸUB" panose="020B0900000000000000" pitchFamily="50" charset="-128"/>
              </a:rPr>
              <a:t>だれもが悩み</a:t>
            </a:r>
            <a:r>
              <a:rPr lang="ja-JP" altLang="en-US" sz="2800">
                <a:solidFill>
                  <a:schemeClr val="bg2">
                    <a:lumMod val="25000"/>
                  </a:schemeClr>
                </a:solidFill>
                <a:latin typeface="HGP創英角ｺﾞｼｯｸUB" panose="020B0900000000000000" pitchFamily="50" charset="-128"/>
                <a:ea typeface="HGP創英角ｺﾞｼｯｸUB" panose="020B0900000000000000" pitchFamily="50" charset="-128"/>
              </a:rPr>
              <a:t>を持っていて、その</a:t>
            </a:r>
            <a:r>
              <a:rPr lang="ja-JP" altLang="en-US" sz="2800">
                <a:solidFill>
                  <a:schemeClr val="accent2"/>
                </a:solidFill>
                <a:latin typeface="HGP創英角ｺﾞｼｯｸUB" panose="020B0900000000000000" pitchFamily="50" charset="-128"/>
                <a:ea typeface="HGP創英角ｺﾞｼｯｸUB" panose="020B0900000000000000" pitchFamily="50" charset="-128"/>
              </a:rPr>
              <a:t>内容はひとそれぞれ</a:t>
            </a:r>
            <a:endParaRPr lang="en-US" altLang="ja-JP" sz="2800" dirty="0">
              <a:solidFill>
                <a:schemeClr val="accent2"/>
              </a:solidFill>
              <a:latin typeface="HGP創英角ｺﾞｼｯｸUB" panose="020B0900000000000000" pitchFamily="50" charset="-128"/>
              <a:ea typeface="HGP創英角ｺﾞｼｯｸUB" panose="020B0900000000000000" pitchFamily="50" charset="-128"/>
            </a:endParaRPr>
          </a:p>
          <a:p>
            <a:pPr marL="457200" indent="-457200">
              <a:lnSpc>
                <a:spcPct val="120000"/>
              </a:lnSpc>
              <a:buClr>
                <a:schemeClr val="bg2">
                  <a:lumMod val="25000"/>
                </a:schemeClr>
              </a:buClr>
              <a:buFont typeface="Wingdings" pitchFamily="2" charset="2"/>
              <a:buChar char="l"/>
            </a:pPr>
            <a:endParaRPr lang="en-US" altLang="ja-JP" sz="1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marL="457200" indent="-457200">
              <a:lnSpc>
                <a:spcPct val="120000"/>
              </a:lnSpc>
              <a:buClr>
                <a:schemeClr val="bg2">
                  <a:lumMod val="25000"/>
                </a:schemeClr>
              </a:buClr>
              <a:buFont typeface="Wingdings" pitchFamily="2" charset="2"/>
              <a:buChar char="l"/>
            </a:pPr>
            <a:r>
              <a:rPr lang="ja-JP" altLang="en-US" sz="2800">
                <a:solidFill>
                  <a:schemeClr val="bg2">
                    <a:lumMod val="25000"/>
                  </a:schemeClr>
                </a:solidFill>
                <a:latin typeface="HGP創英角ｺﾞｼｯｸUB" panose="020B0900000000000000" pitchFamily="50" charset="-128"/>
                <a:ea typeface="HGP創英角ｺﾞｼｯｸUB" panose="020B0900000000000000" pitchFamily="50" charset="-128"/>
              </a:rPr>
              <a:t>悩みが大きくなると、</a:t>
            </a:r>
            <a:r>
              <a:rPr lang="ja-JP" altLang="en-US" sz="2800">
                <a:solidFill>
                  <a:schemeClr val="accent2"/>
                </a:solidFill>
                <a:latin typeface="HGP創英角ｺﾞｼｯｸUB" panose="020B0900000000000000" pitchFamily="50" charset="-128"/>
                <a:ea typeface="HGP創英角ｺﾞｼｯｸUB" panose="020B0900000000000000" pitchFamily="50" charset="-128"/>
              </a:rPr>
              <a:t>だれにでも 「こころの不調」 </a:t>
            </a:r>
            <a:r>
              <a:rPr lang="ja-JP" altLang="en-US" sz="2800">
                <a:solidFill>
                  <a:schemeClr val="bg2">
                    <a:lumMod val="25000"/>
                  </a:schemeClr>
                </a:solidFill>
                <a:latin typeface="HGP創英角ｺﾞｼｯｸUB" panose="020B0900000000000000" pitchFamily="50" charset="-128"/>
                <a:ea typeface="HGP創英角ｺﾞｼｯｸUB" panose="020B0900000000000000" pitchFamily="50" charset="-128"/>
              </a:rPr>
              <a:t>があられる</a:t>
            </a:r>
            <a:endParaRPr lang="en-US" altLang="ja-JP" sz="28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marL="457200" indent="-457200">
              <a:lnSpc>
                <a:spcPct val="120000"/>
              </a:lnSpc>
              <a:buClr>
                <a:schemeClr val="bg2">
                  <a:lumMod val="25000"/>
                </a:schemeClr>
              </a:buClr>
              <a:buFont typeface="Wingdings" pitchFamily="2" charset="2"/>
              <a:buChar char="l"/>
            </a:pPr>
            <a:endParaRPr lang="en-US" altLang="ja-JP" sz="1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marL="457200" indent="-457200">
              <a:lnSpc>
                <a:spcPct val="120000"/>
              </a:lnSpc>
              <a:buClr>
                <a:schemeClr val="bg2">
                  <a:lumMod val="25000"/>
                </a:schemeClr>
              </a:buClr>
              <a:buFont typeface="Wingdings" pitchFamily="2" charset="2"/>
              <a:buChar char="l"/>
            </a:pPr>
            <a:r>
              <a:rPr lang="ja-JP" altLang="en-US" sz="2800">
                <a:solidFill>
                  <a:srgbClr val="3E382F"/>
                </a:solidFill>
                <a:latin typeface="HGP創英角ｺﾞｼｯｸUB" panose="020B0900000000000000" pitchFamily="50" charset="-128"/>
                <a:ea typeface="HGP創英角ｺﾞｼｯｸUB" panose="020B0900000000000000" pitchFamily="50" charset="-128"/>
              </a:rPr>
              <a:t>だれだって、自分の悩みや不調のことは、人に話しにくい</a:t>
            </a:r>
            <a:endParaRPr lang="en-US" altLang="ja-JP" sz="2800" dirty="0">
              <a:solidFill>
                <a:srgbClr val="3E382F"/>
              </a:solidFill>
              <a:latin typeface="HGP創英角ｺﾞｼｯｸUB" panose="020B0900000000000000" pitchFamily="50" charset="-128"/>
              <a:ea typeface="HGP創英角ｺﾞｼｯｸUB" panose="020B0900000000000000" pitchFamily="50" charset="-128"/>
            </a:endParaRPr>
          </a:p>
        </p:txBody>
      </p:sp>
      <p:grpSp>
        <p:nvGrpSpPr>
          <p:cNvPr id="18" name="グループ化 17">
            <a:extLst>
              <a:ext uri="{FF2B5EF4-FFF2-40B4-BE49-F238E27FC236}">
                <a16:creationId xmlns:a16="http://schemas.microsoft.com/office/drawing/2014/main" id="{F6055DAA-7EE4-854E-8F2B-2CACAA2ED56F}"/>
              </a:ext>
            </a:extLst>
          </p:cNvPr>
          <p:cNvGrpSpPr/>
          <p:nvPr/>
        </p:nvGrpSpPr>
        <p:grpSpPr>
          <a:xfrm>
            <a:off x="0" y="0"/>
            <a:ext cx="8228189" cy="2628900"/>
            <a:chOff x="0" y="0"/>
            <a:chExt cx="8228189" cy="2628900"/>
          </a:xfrm>
        </p:grpSpPr>
        <p:pic>
          <p:nvPicPr>
            <p:cNvPr id="19" name="図 18">
              <a:extLst>
                <a:ext uri="{FF2B5EF4-FFF2-40B4-BE49-F238E27FC236}">
                  <a16:creationId xmlns:a16="http://schemas.microsoft.com/office/drawing/2014/main" id="{41BC7D68-13E6-2F42-88AF-808A2D2DFA62}"/>
                </a:ext>
              </a:extLst>
            </p:cNvPr>
            <p:cNvPicPr>
              <a:picLocks noChangeAspect="1"/>
            </p:cNvPicPr>
            <p:nvPr/>
          </p:nvPicPr>
          <p:blipFill>
            <a:blip r:embed="rId4"/>
            <a:stretch>
              <a:fillRect/>
            </a:stretch>
          </p:blipFill>
          <p:spPr>
            <a:xfrm>
              <a:off x="0" y="0"/>
              <a:ext cx="2628900" cy="2628900"/>
            </a:xfrm>
            <a:prstGeom prst="rect">
              <a:avLst/>
            </a:prstGeom>
          </p:spPr>
        </p:pic>
        <p:sp>
          <p:nvSpPr>
            <p:cNvPr id="20" name="テキスト ボックス 19">
              <a:extLst>
                <a:ext uri="{FF2B5EF4-FFF2-40B4-BE49-F238E27FC236}">
                  <a16:creationId xmlns:a16="http://schemas.microsoft.com/office/drawing/2014/main" id="{E23BE6B6-8459-7948-930C-5B062F348633}"/>
                </a:ext>
              </a:extLst>
            </p:cNvPr>
            <p:cNvSpPr txBox="1"/>
            <p:nvPr/>
          </p:nvSpPr>
          <p:spPr>
            <a:xfrm>
              <a:off x="1601973" y="929730"/>
              <a:ext cx="6626216" cy="1677382"/>
            </a:xfrm>
            <a:prstGeom prst="rect">
              <a:avLst/>
            </a:prstGeom>
            <a:solidFill>
              <a:schemeClr val="bg1"/>
            </a:solidFill>
          </p:spPr>
          <p:txBody>
            <a:bodyPr wrap="square" rtlCol="0">
              <a:spAutoFit/>
            </a:bodyPr>
            <a:lstStyle/>
            <a:p>
              <a:pPr algn="ctr">
                <a:spcAft>
                  <a:spcPts val="600"/>
                </a:spcAft>
              </a:pP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２</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悩みとこころの不調</a:t>
              </a:r>
              <a:endPar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endParaRPr>
            </a:p>
            <a:p>
              <a:pPr algn="ctr"/>
              <a:r>
                <a:rPr kumimoji="1" lang="ja-JP" altLang="en-US" sz="5400">
                  <a:solidFill>
                    <a:schemeClr val="bg2">
                      <a:lumMod val="25000"/>
                    </a:schemeClr>
                  </a:solidFill>
                  <a:latin typeface="HGPSoeiKakugothicUB" panose="020B0900000000000000" pitchFamily="34" charset="-128"/>
                  <a:ea typeface="HGPSoeiKakugothicUB" panose="020B0900000000000000" pitchFamily="34" charset="-128"/>
                </a:rPr>
                <a:t>まとめ</a:t>
              </a:r>
              <a:endParaRPr kumimoji="1" lang="ja-JP" altLang="en-US" sz="5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3972256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7E71DC8B-960C-2645-BD60-B4ED528C641B}"/>
              </a:ext>
            </a:extLst>
          </p:cNvPr>
          <p:cNvGrpSpPr/>
          <p:nvPr/>
        </p:nvGrpSpPr>
        <p:grpSpPr>
          <a:xfrm>
            <a:off x="0" y="0"/>
            <a:ext cx="2628900" cy="2628900"/>
            <a:chOff x="0" y="0"/>
            <a:chExt cx="2628900" cy="2628900"/>
          </a:xfrm>
        </p:grpSpPr>
        <p:pic>
          <p:nvPicPr>
            <p:cNvPr id="9" name="図 8">
              <a:extLst>
                <a:ext uri="{FF2B5EF4-FFF2-40B4-BE49-F238E27FC236}">
                  <a16:creationId xmlns:a16="http://schemas.microsoft.com/office/drawing/2014/main" id="{62D9661F-09F4-AC4C-B61C-346AF818B610}"/>
                </a:ext>
              </a:extLst>
            </p:cNvPr>
            <p:cNvPicPr>
              <a:picLocks noChangeAspect="1"/>
            </p:cNvPicPr>
            <p:nvPr/>
          </p:nvPicPr>
          <p:blipFill>
            <a:blip r:embed="rId3"/>
            <a:stretch>
              <a:fillRect/>
            </a:stretch>
          </p:blipFill>
          <p:spPr>
            <a:xfrm>
              <a:off x="0" y="0"/>
              <a:ext cx="2628900" cy="2628900"/>
            </a:xfrm>
            <a:prstGeom prst="rect">
              <a:avLst/>
            </a:prstGeom>
          </p:spPr>
        </p:pic>
        <p:sp>
          <p:nvSpPr>
            <p:cNvPr id="10" name="テキスト ボックス 9">
              <a:extLst>
                <a:ext uri="{FF2B5EF4-FFF2-40B4-BE49-F238E27FC236}">
                  <a16:creationId xmlns:a16="http://schemas.microsoft.com/office/drawing/2014/main" id="{5F23B781-BACA-E740-9007-79E898428D7E}"/>
                </a:ext>
              </a:extLst>
            </p:cNvPr>
            <p:cNvSpPr txBox="1"/>
            <p:nvPr/>
          </p:nvSpPr>
          <p:spPr>
            <a:xfrm>
              <a:off x="1128168" y="929730"/>
              <a:ext cx="1500732" cy="769441"/>
            </a:xfrm>
            <a:prstGeom prst="rect">
              <a:avLst/>
            </a:prstGeom>
            <a:solidFill>
              <a:schemeClr val="bg1"/>
            </a:solidFill>
          </p:spPr>
          <p:txBody>
            <a:bodyPr wrap="none" rtlCol="0">
              <a:spAutoFit/>
            </a:bodyPr>
            <a:lstStyle/>
            <a:p>
              <a:pPr algn="ct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内</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容</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7" name="テキスト ボックス 6">
            <a:extLst>
              <a:ext uri="{FF2B5EF4-FFF2-40B4-BE49-F238E27FC236}">
                <a16:creationId xmlns:a16="http://schemas.microsoft.com/office/drawing/2014/main" id="{EC48369D-714A-7541-A40C-F3C2DEA17CFC}"/>
              </a:ext>
            </a:extLst>
          </p:cNvPr>
          <p:cNvSpPr txBox="1"/>
          <p:nvPr/>
        </p:nvSpPr>
        <p:spPr>
          <a:xfrm>
            <a:off x="1273045" y="2321403"/>
            <a:ext cx="7237879" cy="3641381"/>
          </a:xfrm>
          <a:prstGeom prst="rect">
            <a:avLst/>
          </a:prstGeom>
          <a:noFill/>
        </p:spPr>
        <p:txBody>
          <a:bodyPr wrap="none" rtlCol="0">
            <a:spAutoFit/>
          </a:bodyPr>
          <a:lstStyle/>
          <a:p>
            <a:pPr>
              <a:lnSpc>
                <a:spcPct val="150000"/>
              </a:lnSpc>
            </a:pPr>
            <a:r>
              <a:rPr lang="ja-JP" altLang="en-US" sz="4000" dirty="0">
                <a:solidFill>
                  <a:schemeClr val="bg2">
                    <a:lumMod val="90000"/>
                  </a:schemeClr>
                </a:solidFill>
                <a:latin typeface="HGP創英角ｺﾞｼｯｸUB" panose="020B0900000000000000" pitchFamily="50" charset="-128"/>
                <a:ea typeface="HGP創英角ｺﾞｼｯｸUB" panose="020B0900000000000000" pitchFamily="50" charset="-128"/>
              </a:rPr>
              <a:t>１．はじめに</a:t>
            </a:r>
            <a:endParaRPr lang="en-US" altLang="ja-JP" sz="4000" dirty="0">
              <a:solidFill>
                <a:schemeClr val="bg2">
                  <a:lumMod val="90000"/>
                </a:schemeClr>
              </a:solidFill>
              <a:latin typeface="HGP創英角ｺﾞｼｯｸUB" panose="020B0900000000000000" pitchFamily="50" charset="-128"/>
              <a:ea typeface="HGP創英角ｺﾞｼｯｸUB" panose="020B0900000000000000" pitchFamily="50" charset="-128"/>
            </a:endParaRPr>
          </a:p>
          <a:p>
            <a:pPr>
              <a:lnSpc>
                <a:spcPct val="150000"/>
              </a:lnSpc>
            </a:pPr>
            <a:r>
              <a:rPr lang="ja-JP" altLang="en-US" sz="4000" dirty="0">
                <a:solidFill>
                  <a:schemeClr val="bg2">
                    <a:lumMod val="90000"/>
                  </a:schemeClr>
                </a:solidFill>
                <a:latin typeface="HGP創英角ｺﾞｼｯｸUB" panose="020B0900000000000000" pitchFamily="50" charset="-128"/>
                <a:ea typeface="HGP創英角ｺﾞｼｯｸUB" panose="020B0900000000000000" pitchFamily="50" charset="-128"/>
              </a:rPr>
              <a:t>２．悩みとこころの不調</a:t>
            </a:r>
            <a:endParaRPr lang="en-US" altLang="ja-JP" sz="4000" dirty="0">
              <a:solidFill>
                <a:schemeClr val="bg2">
                  <a:lumMod val="90000"/>
                </a:schemeClr>
              </a:solidFill>
              <a:latin typeface="HGP創英角ｺﾞｼｯｸUB" panose="020B0900000000000000" pitchFamily="50" charset="-128"/>
              <a:ea typeface="HGP創英角ｺﾞｼｯｸUB" panose="020B0900000000000000" pitchFamily="50" charset="-128"/>
            </a:endParaRPr>
          </a:p>
          <a:p>
            <a:pPr>
              <a:lnSpc>
                <a:spcPct val="150000"/>
              </a:lnSpc>
            </a:pPr>
            <a:r>
              <a:rPr kumimoji="1" lang="ja-JP" altLang="en-US" sz="4000" dirty="0">
                <a:solidFill>
                  <a:schemeClr val="bg2">
                    <a:lumMod val="25000"/>
                  </a:schemeClr>
                </a:solidFill>
                <a:latin typeface="HGP創英角ｺﾞｼｯｸUB" panose="020B0900000000000000" pitchFamily="50" charset="-128"/>
                <a:ea typeface="HGP創英角ｺﾞｼｯｸUB" panose="020B0900000000000000" pitchFamily="50" charset="-128"/>
              </a:rPr>
              <a:t>３．</a:t>
            </a:r>
            <a:r>
              <a:rPr kumimoji="1" lang="ja-JP" altLang="en-US" sz="4000">
                <a:solidFill>
                  <a:schemeClr val="bg2">
                    <a:lumMod val="25000"/>
                  </a:schemeClr>
                </a:solidFill>
                <a:latin typeface="HGP創英角ｺﾞｼｯｸUB" panose="020B0900000000000000" pitchFamily="50" charset="-128"/>
                <a:ea typeface="HGP創英角ｺﾞｼｯｸUB" panose="020B0900000000000000" pitchFamily="50" charset="-128"/>
              </a:rPr>
              <a:t>大切な人の</a:t>
            </a:r>
            <a:r>
              <a:rPr kumimoji="1" lang="ja-JP" altLang="en-US" sz="4000" dirty="0">
                <a:solidFill>
                  <a:schemeClr val="bg2">
                    <a:lumMod val="25000"/>
                  </a:schemeClr>
                </a:solidFill>
                <a:latin typeface="HGP創英角ｺﾞｼｯｸUB" panose="020B0900000000000000" pitchFamily="50" charset="-128"/>
                <a:ea typeface="HGP創英角ｺﾞｼｯｸUB" panose="020B0900000000000000" pitchFamily="50" charset="-128"/>
              </a:rPr>
              <a:t>不調に気づいたら</a:t>
            </a:r>
            <a:endParaRPr kumimoji="1" lang="en-US" altLang="ja-JP" sz="40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a:lnSpc>
                <a:spcPct val="150000"/>
              </a:lnSpc>
            </a:pPr>
            <a:r>
              <a:rPr lang="ja-JP" altLang="en-US" sz="4000" dirty="0">
                <a:solidFill>
                  <a:schemeClr val="bg2">
                    <a:lumMod val="90000"/>
                  </a:schemeClr>
                </a:solidFill>
                <a:latin typeface="HGP創英角ｺﾞｼｯｸUB" panose="020B0900000000000000" pitchFamily="50" charset="-128"/>
                <a:ea typeface="HGP創英角ｺﾞｼｯｸUB" panose="020B0900000000000000" pitchFamily="50" charset="-128"/>
              </a:rPr>
              <a:t>４．居心地のいい場所をつくる</a:t>
            </a:r>
            <a:endParaRPr lang="en-US" altLang="ja-JP" sz="4000" dirty="0">
              <a:solidFill>
                <a:schemeClr val="bg2">
                  <a:lumMod val="90000"/>
                </a:schemeClr>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1439200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7F943FE-3E1C-4DC5-A33E-A95961D9A0B1}"/>
              </a:ext>
            </a:extLst>
          </p:cNvPr>
          <p:cNvSpPr txBox="1"/>
          <p:nvPr/>
        </p:nvSpPr>
        <p:spPr>
          <a:xfrm>
            <a:off x="1273045" y="2321403"/>
            <a:ext cx="8145178" cy="3641381"/>
          </a:xfrm>
          <a:prstGeom prst="rect">
            <a:avLst/>
          </a:prstGeom>
          <a:noFill/>
        </p:spPr>
        <p:txBody>
          <a:bodyPr wrap="none" rtlCol="0">
            <a:spAutoFit/>
          </a:bodyPr>
          <a:lstStyle/>
          <a:p>
            <a:pPr>
              <a:lnSpc>
                <a:spcPct val="150000"/>
              </a:lnSpc>
            </a:pPr>
            <a:r>
              <a:rPr lang="ja-JP" altLang="en-US" sz="4000" dirty="0">
                <a:solidFill>
                  <a:schemeClr val="bg2">
                    <a:lumMod val="25000"/>
                  </a:schemeClr>
                </a:solidFill>
                <a:latin typeface="HGPSoeiKakugothicUB" panose="020B0900000000000000" pitchFamily="34" charset="-128"/>
                <a:ea typeface="HGPSoeiKakugothicUB" panose="020B0900000000000000" pitchFamily="34" charset="-128"/>
              </a:rPr>
              <a:t>１．はじめに</a:t>
            </a:r>
            <a:endParaRPr lang="en-US" altLang="ja-JP" sz="4000" dirty="0">
              <a:solidFill>
                <a:schemeClr val="bg2">
                  <a:lumMod val="25000"/>
                </a:schemeClr>
              </a:solidFill>
              <a:latin typeface="HGPSoeiKakugothicUB" panose="020B0900000000000000" pitchFamily="34" charset="-128"/>
              <a:ea typeface="HGPSoeiKakugothicUB" panose="020B0900000000000000" pitchFamily="34" charset="-128"/>
            </a:endParaRPr>
          </a:p>
          <a:p>
            <a:pPr>
              <a:lnSpc>
                <a:spcPct val="150000"/>
              </a:lnSpc>
            </a:pPr>
            <a:r>
              <a:rPr lang="ja-JP" altLang="en-US" sz="4000" dirty="0">
                <a:solidFill>
                  <a:schemeClr val="bg2">
                    <a:lumMod val="25000"/>
                  </a:schemeClr>
                </a:solidFill>
                <a:latin typeface="HGPSoeiKakugothicUB" panose="020B0900000000000000" pitchFamily="34" charset="-128"/>
                <a:ea typeface="HGPSoeiKakugothicUB" panose="020B0900000000000000" pitchFamily="34" charset="-128"/>
              </a:rPr>
              <a:t>２．悩みとこころの不調</a:t>
            </a:r>
            <a:endParaRPr lang="en-US" altLang="ja-JP" sz="4000" dirty="0">
              <a:solidFill>
                <a:schemeClr val="bg2">
                  <a:lumMod val="25000"/>
                </a:schemeClr>
              </a:solidFill>
              <a:latin typeface="HGPSoeiKakugothicUB" panose="020B0900000000000000" pitchFamily="34" charset="-128"/>
              <a:ea typeface="HGPSoeiKakugothicUB" panose="020B0900000000000000" pitchFamily="34" charset="-128"/>
            </a:endParaRPr>
          </a:p>
          <a:p>
            <a:pPr>
              <a:lnSpc>
                <a:spcPct val="150000"/>
              </a:lnSpc>
            </a:pPr>
            <a:r>
              <a:rPr kumimoji="1" lang="ja-JP" altLang="en-US" sz="4000" dirty="0">
                <a:solidFill>
                  <a:schemeClr val="bg2">
                    <a:lumMod val="25000"/>
                  </a:schemeClr>
                </a:solidFill>
                <a:latin typeface="HGPSoeiKakugothicUB" panose="020B0900000000000000" pitchFamily="34" charset="-128"/>
                <a:ea typeface="HGPSoeiKakugothicUB" panose="020B0900000000000000" pitchFamily="34" charset="-128"/>
              </a:rPr>
              <a:t>３．大切なだれかの不調に気づいたら</a:t>
            </a:r>
            <a:endParaRPr kumimoji="1" lang="en-US" altLang="ja-JP" sz="4000" dirty="0">
              <a:solidFill>
                <a:schemeClr val="bg2">
                  <a:lumMod val="25000"/>
                </a:schemeClr>
              </a:solidFill>
              <a:latin typeface="HGPSoeiKakugothicUB" panose="020B0900000000000000" pitchFamily="34" charset="-128"/>
              <a:ea typeface="HGPSoeiKakugothicUB" panose="020B0900000000000000" pitchFamily="34" charset="-128"/>
            </a:endParaRPr>
          </a:p>
          <a:p>
            <a:pPr>
              <a:lnSpc>
                <a:spcPct val="150000"/>
              </a:lnSpc>
            </a:pPr>
            <a:r>
              <a:rPr lang="ja-JP" altLang="en-US" sz="4000" dirty="0">
                <a:solidFill>
                  <a:schemeClr val="bg2">
                    <a:lumMod val="25000"/>
                  </a:schemeClr>
                </a:solidFill>
                <a:latin typeface="HGPSoeiKakugothicUB" panose="020B0900000000000000" pitchFamily="34" charset="-128"/>
                <a:ea typeface="HGPSoeiKakugothicUB" panose="020B0900000000000000" pitchFamily="34" charset="-128"/>
              </a:rPr>
              <a:t>４．居心地のいい場所をつくる</a:t>
            </a:r>
            <a:endParaRPr lang="en-US" altLang="ja-JP" sz="40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7" name="グループ化 6">
            <a:extLst>
              <a:ext uri="{FF2B5EF4-FFF2-40B4-BE49-F238E27FC236}">
                <a16:creationId xmlns:a16="http://schemas.microsoft.com/office/drawing/2014/main" id="{91312D2C-8D27-BB47-BF6A-90296813DA6F}"/>
              </a:ext>
            </a:extLst>
          </p:cNvPr>
          <p:cNvGrpSpPr/>
          <p:nvPr/>
        </p:nvGrpSpPr>
        <p:grpSpPr>
          <a:xfrm>
            <a:off x="0" y="0"/>
            <a:ext cx="2628900" cy="2628900"/>
            <a:chOff x="0" y="0"/>
            <a:chExt cx="2628900" cy="2628900"/>
          </a:xfrm>
        </p:grpSpPr>
        <p:pic>
          <p:nvPicPr>
            <p:cNvPr id="6" name="図 5">
              <a:extLst>
                <a:ext uri="{FF2B5EF4-FFF2-40B4-BE49-F238E27FC236}">
                  <a16:creationId xmlns:a16="http://schemas.microsoft.com/office/drawing/2014/main" id="{F41144D7-A7EA-814D-ADAC-1B2B4B444775}"/>
                </a:ext>
              </a:extLst>
            </p:cNvPr>
            <p:cNvPicPr>
              <a:picLocks noChangeAspect="1"/>
            </p:cNvPicPr>
            <p:nvPr/>
          </p:nvPicPr>
          <p:blipFill>
            <a:blip r:embed="rId3"/>
            <a:stretch>
              <a:fillRect/>
            </a:stretch>
          </p:blipFill>
          <p:spPr>
            <a:xfrm>
              <a:off x="0" y="0"/>
              <a:ext cx="2628900" cy="2628900"/>
            </a:xfrm>
            <a:prstGeom prst="rect">
              <a:avLst/>
            </a:prstGeom>
          </p:spPr>
        </p:pic>
        <p:sp>
          <p:nvSpPr>
            <p:cNvPr id="3" name="テキスト ボックス 2">
              <a:extLst>
                <a:ext uri="{FF2B5EF4-FFF2-40B4-BE49-F238E27FC236}">
                  <a16:creationId xmlns:a16="http://schemas.microsoft.com/office/drawing/2014/main" id="{84F9F085-80BF-4F9A-B9D1-5D3430654337}"/>
                </a:ext>
              </a:extLst>
            </p:cNvPr>
            <p:cNvSpPr txBox="1"/>
            <p:nvPr/>
          </p:nvSpPr>
          <p:spPr>
            <a:xfrm>
              <a:off x="1128168" y="929730"/>
              <a:ext cx="1500732" cy="769441"/>
            </a:xfrm>
            <a:prstGeom prst="rect">
              <a:avLst/>
            </a:prstGeom>
            <a:solidFill>
              <a:schemeClr val="bg1"/>
            </a:solidFill>
          </p:spPr>
          <p:txBody>
            <a:bodyPr wrap="none" rtlCol="0">
              <a:spAutoFit/>
            </a:bodyPr>
            <a:lstStyle/>
            <a:p>
              <a:pPr algn="ct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内</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容</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4187771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六角形 4">
            <a:extLst>
              <a:ext uri="{FF2B5EF4-FFF2-40B4-BE49-F238E27FC236}">
                <a16:creationId xmlns:a16="http://schemas.microsoft.com/office/drawing/2014/main" id="{100702A5-D6BE-524B-A29E-1E96FD76C688}"/>
              </a:ext>
            </a:extLst>
          </p:cNvPr>
          <p:cNvSpPr/>
          <p:nvPr/>
        </p:nvSpPr>
        <p:spPr>
          <a:xfrm>
            <a:off x="5019117" y="1900128"/>
            <a:ext cx="5660212" cy="3656665"/>
          </a:xfrm>
          <a:custGeom>
            <a:avLst/>
            <a:gdLst>
              <a:gd name="connsiteX0" fmla="*/ 0 w 3384884"/>
              <a:gd name="connsiteY0" fmla="*/ 858596 h 1717192"/>
              <a:gd name="connsiteX1" fmla="*/ 429298 w 3384884"/>
              <a:gd name="connsiteY1" fmla="*/ 0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17192"/>
              <a:gd name="connsiteX1" fmla="*/ 830351 w 3384884"/>
              <a:gd name="connsiteY1" fmla="*/ 144379 h 1717192"/>
              <a:gd name="connsiteX2" fmla="*/ 2955586 w 3384884"/>
              <a:gd name="connsiteY2" fmla="*/ 0 h 1717192"/>
              <a:gd name="connsiteX3" fmla="*/ 3384884 w 3384884"/>
              <a:gd name="connsiteY3" fmla="*/ 858596 h 1717192"/>
              <a:gd name="connsiteX4" fmla="*/ 2955586 w 3384884"/>
              <a:gd name="connsiteY4" fmla="*/ 1717192 h 1717192"/>
              <a:gd name="connsiteX5" fmla="*/ 429298 w 3384884"/>
              <a:gd name="connsiteY5" fmla="*/ 1717192 h 1717192"/>
              <a:gd name="connsiteX6" fmla="*/ 0 w 3384884"/>
              <a:gd name="connsiteY6" fmla="*/ 858596 h 171719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717192 h 1797402"/>
              <a:gd name="connsiteX5" fmla="*/ 605761 w 3384884"/>
              <a:gd name="connsiteY5" fmla="*/ 1797402 h 1797402"/>
              <a:gd name="connsiteX6" fmla="*/ 0 w 3384884"/>
              <a:gd name="connsiteY6" fmla="*/ 858596 h 1797402"/>
              <a:gd name="connsiteX0" fmla="*/ 0 w 3384884"/>
              <a:gd name="connsiteY0" fmla="*/ 858596 h 1797402"/>
              <a:gd name="connsiteX1" fmla="*/ 830351 w 3384884"/>
              <a:gd name="connsiteY1" fmla="*/ 144379 h 1797402"/>
              <a:gd name="connsiteX2" fmla="*/ 2955586 w 3384884"/>
              <a:gd name="connsiteY2" fmla="*/ 0 h 1797402"/>
              <a:gd name="connsiteX3" fmla="*/ 3384884 w 3384884"/>
              <a:gd name="connsiteY3" fmla="*/ 858596 h 1797402"/>
              <a:gd name="connsiteX4" fmla="*/ 2955586 w 3384884"/>
              <a:gd name="connsiteY4" fmla="*/ 1508645 h 1797402"/>
              <a:gd name="connsiteX5" fmla="*/ 605761 w 3384884"/>
              <a:gd name="connsiteY5" fmla="*/ 1797402 h 1797402"/>
              <a:gd name="connsiteX6" fmla="*/ 0 w 3384884"/>
              <a:gd name="connsiteY6" fmla="*/ 858596 h 1797402"/>
              <a:gd name="connsiteX0" fmla="*/ 0 w 3096126"/>
              <a:gd name="connsiteY0" fmla="*/ 858596 h 1797402"/>
              <a:gd name="connsiteX1" fmla="*/ 830351 w 3096126"/>
              <a:gd name="connsiteY1" fmla="*/ 144379 h 1797402"/>
              <a:gd name="connsiteX2" fmla="*/ 2955586 w 3096126"/>
              <a:gd name="connsiteY2" fmla="*/ 0 h 1797402"/>
              <a:gd name="connsiteX3" fmla="*/ 3096126 w 3096126"/>
              <a:gd name="connsiteY3" fmla="*/ 810470 h 1797402"/>
              <a:gd name="connsiteX4" fmla="*/ 2955586 w 3096126"/>
              <a:gd name="connsiteY4" fmla="*/ 1508645 h 1797402"/>
              <a:gd name="connsiteX5" fmla="*/ 605761 w 3096126"/>
              <a:gd name="connsiteY5" fmla="*/ 1797402 h 1797402"/>
              <a:gd name="connsiteX6" fmla="*/ 0 w 3096126"/>
              <a:gd name="connsiteY6" fmla="*/ 858596 h 1797402"/>
              <a:gd name="connsiteX0" fmla="*/ 0 w 3096126"/>
              <a:gd name="connsiteY0" fmla="*/ 714217 h 1653023"/>
              <a:gd name="connsiteX1" fmla="*/ 830351 w 3096126"/>
              <a:gd name="connsiteY1" fmla="*/ 0 h 1653023"/>
              <a:gd name="connsiteX2" fmla="*/ 2682870 w 3096126"/>
              <a:gd name="connsiteY2" fmla="*/ 64168 h 1653023"/>
              <a:gd name="connsiteX3" fmla="*/ 3096126 w 3096126"/>
              <a:gd name="connsiteY3" fmla="*/ 666091 h 1653023"/>
              <a:gd name="connsiteX4" fmla="*/ 2955586 w 3096126"/>
              <a:gd name="connsiteY4" fmla="*/ 1364266 h 1653023"/>
              <a:gd name="connsiteX5" fmla="*/ 605761 w 3096126"/>
              <a:gd name="connsiteY5" fmla="*/ 1653023 h 1653023"/>
              <a:gd name="connsiteX6" fmla="*/ 0 w 3096126"/>
              <a:gd name="connsiteY6" fmla="*/ 714217 h 1653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6126" h="1653023">
                <a:moveTo>
                  <a:pt x="0" y="714217"/>
                </a:moveTo>
                <a:lnTo>
                  <a:pt x="830351" y="0"/>
                </a:lnTo>
                <a:lnTo>
                  <a:pt x="2682870" y="64168"/>
                </a:lnTo>
                <a:lnTo>
                  <a:pt x="3096126" y="666091"/>
                </a:lnTo>
                <a:lnTo>
                  <a:pt x="2955586" y="1364266"/>
                </a:lnTo>
                <a:lnTo>
                  <a:pt x="605761" y="1653023"/>
                </a:lnTo>
                <a:lnTo>
                  <a:pt x="0" y="714217"/>
                </a:ln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4BA6768E-6C77-42BB-B87A-C353F49AD756}"/>
              </a:ext>
            </a:extLst>
          </p:cNvPr>
          <p:cNvSpPr txBox="1"/>
          <p:nvPr/>
        </p:nvSpPr>
        <p:spPr>
          <a:xfrm>
            <a:off x="4848283" y="2532672"/>
            <a:ext cx="6116408" cy="2292935"/>
          </a:xfrm>
          <a:prstGeom prst="rect">
            <a:avLst/>
          </a:prstGeom>
          <a:noFill/>
        </p:spPr>
        <p:txBody>
          <a:bodyPr wrap="square" rtlCol="0">
            <a:spAutoFit/>
          </a:bodyPr>
          <a:lstStyle/>
          <a:p>
            <a:pPr algn="ctr">
              <a:lnSpc>
                <a:spcPct val="130000"/>
              </a:lnSpc>
            </a:pPr>
            <a:r>
              <a:rPr kumimoji="1" lang="ja-JP" altLang="en-US" sz="2800" b="1" spc="100" dirty="0">
                <a:solidFill>
                  <a:schemeClr val="bg2">
                    <a:lumMod val="25000"/>
                  </a:schemeClr>
                </a:solidFill>
                <a:latin typeface="+mn-ea"/>
              </a:rPr>
              <a:t>大切なだれかの</a:t>
            </a:r>
            <a:r>
              <a:rPr kumimoji="1" lang="ja-JP" altLang="en-US" sz="2800" b="1" spc="100">
                <a:solidFill>
                  <a:schemeClr val="bg2">
                    <a:lumMod val="25000"/>
                  </a:schemeClr>
                </a:solidFill>
                <a:latin typeface="+mn-ea"/>
              </a:rPr>
              <a:t>様子が</a:t>
            </a:r>
            <a:endParaRPr kumimoji="1" lang="en-US" altLang="ja-JP" sz="2800" b="1" spc="100" dirty="0">
              <a:solidFill>
                <a:schemeClr val="bg2">
                  <a:lumMod val="25000"/>
                </a:schemeClr>
              </a:solidFill>
              <a:latin typeface="+mn-ea"/>
            </a:endParaRPr>
          </a:p>
          <a:p>
            <a:pPr algn="ctr">
              <a:lnSpc>
                <a:spcPct val="130000"/>
              </a:lnSpc>
            </a:pPr>
            <a:r>
              <a:rPr kumimoji="1" lang="ja-JP" altLang="en-US" sz="2800" b="1" spc="100">
                <a:solidFill>
                  <a:schemeClr val="bg2">
                    <a:lumMod val="25000"/>
                  </a:schemeClr>
                </a:solidFill>
                <a:latin typeface="+mn-ea"/>
              </a:rPr>
              <a:t>いつも</a:t>
            </a:r>
            <a:r>
              <a:rPr kumimoji="1" lang="ja-JP" altLang="en-US" sz="2800" b="1" spc="100" dirty="0">
                <a:solidFill>
                  <a:schemeClr val="bg2">
                    <a:lumMod val="25000"/>
                  </a:schemeClr>
                </a:solidFill>
                <a:latin typeface="+mn-ea"/>
              </a:rPr>
              <a:t>と違うと感じたら、</a:t>
            </a:r>
            <a:endParaRPr kumimoji="1" lang="en-US" altLang="ja-JP" sz="2800" b="1" spc="100" dirty="0">
              <a:solidFill>
                <a:schemeClr val="bg2">
                  <a:lumMod val="25000"/>
                </a:schemeClr>
              </a:solidFill>
              <a:latin typeface="+mn-ea"/>
            </a:endParaRPr>
          </a:p>
          <a:p>
            <a:pPr algn="ctr">
              <a:lnSpc>
                <a:spcPct val="130000"/>
              </a:lnSpc>
            </a:pPr>
            <a:r>
              <a:rPr lang="ja-JP" altLang="en-US" sz="2800" b="1" spc="100" dirty="0">
                <a:solidFill>
                  <a:schemeClr val="bg2">
                    <a:lumMod val="25000"/>
                  </a:schemeClr>
                </a:solidFill>
                <a:latin typeface="+mn-ea"/>
              </a:rPr>
              <a:t>それは悩みや</a:t>
            </a:r>
            <a:endParaRPr lang="en-US" altLang="ja-JP" sz="2800" b="1" spc="100" dirty="0">
              <a:solidFill>
                <a:schemeClr val="bg2">
                  <a:lumMod val="25000"/>
                </a:schemeClr>
              </a:solidFill>
              <a:latin typeface="+mn-ea"/>
            </a:endParaRPr>
          </a:p>
          <a:p>
            <a:pPr algn="ctr">
              <a:lnSpc>
                <a:spcPct val="130000"/>
              </a:lnSpc>
            </a:pPr>
            <a:r>
              <a:rPr lang="ja-JP" altLang="en-US" sz="2800" b="1" spc="100" dirty="0">
                <a:solidFill>
                  <a:schemeClr val="bg2">
                    <a:lumMod val="25000"/>
                  </a:schemeClr>
                </a:solidFill>
                <a:latin typeface="+mn-ea"/>
              </a:rPr>
              <a:t>不調のサインなのかも？</a:t>
            </a:r>
            <a:endParaRPr kumimoji="1" lang="ja-JP" altLang="en-US" sz="2800" b="1" spc="100" dirty="0">
              <a:solidFill>
                <a:schemeClr val="bg2">
                  <a:lumMod val="25000"/>
                </a:schemeClr>
              </a:solidFill>
              <a:latin typeface="+mn-ea"/>
            </a:endParaRPr>
          </a:p>
        </p:txBody>
      </p:sp>
      <p:grpSp>
        <p:nvGrpSpPr>
          <p:cNvPr id="3" name="グループ化 2">
            <a:extLst>
              <a:ext uri="{FF2B5EF4-FFF2-40B4-BE49-F238E27FC236}">
                <a16:creationId xmlns:a16="http://schemas.microsoft.com/office/drawing/2014/main" id="{DA50750E-0FEC-074C-935E-D28EDCEFC6B6}"/>
              </a:ext>
            </a:extLst>
          </p:cNvPr>
          <p:cNvGrpSpPr/>
          <p:nvPr/>
        </p:nvGrpSpPr>
        <p:grpSpPr>
          <a:xfrm>
            <a:off x="2470567" y="2271606"/>
            <a:ext cx="2308468" cy="3566945"/>
            <a:chOff x="2600086" y="1680811"/>
            <a:chExt cx="3193943" cy="4935143"/>
          </a:xfrm>
        </p:grpSpPr>
        <p:sp>
          <p:nvSpPr>
            <p:cNvPr id="13" name="円/楕円 12">
              <a:extLst>
                <a:ext uri="{FF2B5EF4-FFF2-40B4-BE49-F238E27FC236}">
                  <a16:creationId xmlns:a16="http://schemas.microsoft.com/office/drawing/2014/main" id="{B349EE1B-B535-7148-961A-F26FA40363A1}"/>
                </a:ext>
              </a:extLst>
            </p:cNvPr>
            <p:cNvSpPr/>
            <p:nvPr/>
          </p:nvSpPr>
          <p:spPr>
            <a:xfrm>
              <a:off x="2932258" y="5762332"/>
              <a:ext cx="2529598" cy="853622"/>
            </a:xfrm>
            <a:prstGeom prst="ellipse">
              <a:avLst/>
            </a:prstGeom>
            <a:solidFill>
              <a:schemeClr val="bg2">
                <a:lumMod val="50000"/>
                <a:alpha val="52000"/>
              </a:schemeClr>
            </a:solidFill>
            <a:effectLst>
              <a:softEdge rad="152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8EE00AD4-5851-43F7-9EB7-64B853A60FE0}"/>
                </a:ext>
              </a:extLst>
            </p:cNvPr>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600086" y="1680811"/>
              <a:ext cx="3193943" cy="4797613"/>
            </a:xfrm>
            <a:prstGeom prst="rect">
              <a:avLst/>
            </a:prstGeom>
          </p:spPr>
        </p:pic>
      </p:grpSp>
      <p:sp>
        <p:nvSpPr>
          <p:cNvPr id="11" name="テキスト ボックス 10">
            <a:extLst>
              <a:ext uri="{FF2B5EF4-FFF2-40B4-BE49-F238E27FC236}">
                <a16:creationId xmlns:a16="http://schemas.microsoft.com/office/drawing/2014/main" id="{CC29D64E-74EA-4E03-8869-F3172CCE62A8}"/>
              </a:ext>
            </a:extLst>
          </p:cNvPr>
          <p:cNvSpPr txBox="1"/>
          <p:nvPr/>
        </p:nvSpPr>
        <p:spPr>
          <a:xfrm>
            <a:off x="1063629" y="6039508"/>
            <a:ext cx="10435895" cy="523220"/>
          </a:xfrm>
          <a:prstGeom prst="rect">
            <a:avLst/>
          </a:prstGeom>
          <a:solidFill>
            <a:schemeClr val="bg1"/>
          </a:solidFill>
        </p:spPr>
        <p:txBody>
          <a:bodyPr wrap="square">
            <a:spAutoFit/>
          </a:bodyPr>
          <a:lstStyle/>
          <a:p>
            <a:pPr algn="ctr"/>
            <a:r>
              <a:rPr kumimoji="1" lang="ja-JP" altLang="en-US" sz="2800" dirty="0">
                <a:solidFill>
                  <a:schemeClr val="bg2">
                    <a:lumMod val="25000"/>
                  </a:schemeClr>
                </a:solidFill>
                <a:latin typeface="HGPSoeiKakugothicUB" panose="020B0900000000000000" pitchFamily="34" charset="-128"/>
                <a:ea typeface="HGPSoeiKakugothicUB" panose="020B0900000000000000" pitchFamily="34" charset="-128"/>
              </a:rPr>
              <a:t>大切なだれかも、ひとに話しにくい悩みを抱えているかもしれません</a:t>
            </a:r>
          </a:p>
        </p:txBody>
      </p:sp>
      <p:grpSp>
        <p:nvGrpSpPr>
          <p:cNvPr id="12" name="グループ化 11">
            <a:extLst>
              <a:ext uri="{FF2B5EF4-FFF2-40B4-BE49-F238E27FC236}">
                <a16:creationId xmlns:a16="http://schemas.microsoft.com/office/drawing/2014/main" id="{2DAD57E8-0736-D443-A624-49E872C08783}"/>
              </a:ext>
            </a:extLst>
          </p:cNvPr>
          <p:cNvGrpSpPr/>
          <p:nvPr/>
        </p:nvGrpSpPr>
        <p:grpSpPr>
          <a:xfrm>
            <a:off x="0" y="0"/>
            <a:ext cx="9908136" cy="2628900"/>
            <a:chOff x="0" y="0"/>
            <a:chExt cx="9908136" cy="2628900"/>
          </a:xfrm>
        </p:grpSpPr>
        <p:pic>
          <p:nvPicPr>
            <p:cNvPr id="16" name="図 15">
              <a:extLst>
                <a:ext uri="{FF2B5EF4-FFF2-40B4-BE49-F238E27FC236}">
                  <a16:creationId xmlns:a16="http://schemas.microsoft.com/office/drawing/2014/main" id="{7CC225BA-A217-EB46-A4AD-CA79F5137394}"/>
                </a:ext>
              </a:extLst>
            </p:cNvPr>
            <p:cNvPicPr>
              <a:picLocks noChangeAspect="1"/>
            </p:cNvPicPr>
            <p:nvPr/>
          </p:nvPicPr>
          <p:blipFill>
            <a:blip r:embed="rId4"/>
            <a:stretch>
              <a:fillRect/>
            </a:stretch>
          </p:blipFill>
          <p:spPr>
            <a:xfrm>
              <a:off x="0" y="0"/>
              <a:ext cx="2628900" cy="2628900"/>
            </a:xfrm>
            <a:prstGeom prst="rect">
              <a:avLst/>
            </a:prstGeom>
          </p:spPr>
        </p:pic>
        <p:sp>
          <p:nvSpPr>
            <p:cNvPr id="17" name="テキスト ボックス 16">
              <a:extLst>
                <a:ext uri="{FF2B5EF4-FFF2-40B4-BE49-F238E27FC236}">
                  <a16:creationId xmlns:a16="http://schemas.microsoft.com/office/drawing/2014/main" id="{5922FE2C-1FFD-2C4E-8B53-2FB455CB6385}"/>
                </a:ext>
              </a:extLst>
            </p:cNvPr>
            <p:cNvSpPr txBox="1"/>
            <p:nvPr/>
          </p:nvSpPr>
          <p:spPr>
            <a:xfrm>
              <a:off x="1128168" y="929730"/>
              <a:ext cx="8779968" cy="769441"/>
            </a:xfrm>
            <a:prstGeom prst="rect">
              <a:avLst/>
            </a:prstGeom>
            <a:solidFill>
              <a:schemeClr val="bg1"/>
            </a:solidFill>
          </p:spPr>
          <p:txBody>
            <a:bodyPr wrap="none" rtlCol="0">
              <a:spAutoFit/>
            </a:bodyPr>
            <a:lstStyle/>
            <a:p>
              <a:r>
                <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rPr>
                <a:t>大切な人の様子が、いつもと違う？</a:t>
              </a:r>
              <a:endPar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153024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4BC342E7-6D66-F64B-955D-0A2ECB52C8AF}"/>
              </a:ext>
            </a:extLst>
          </p:cNvPr>
          <p:cNvGrpSpPr/>
          <p:nvPr/>
        </p:nvGrpSpPr>
        <p:grpSpPr>
          <a:xfrm>
            <a:off x="0" y="0"/>
            <a:ext cx="5778800" cy="2628900"/>
            <a:chOff x="0" y="0"/>
            <a:chExt cx="5778800" cy="2628900"/>
          </a:xfrm>
        </p:grpSpPr>
        <p:pic>
          <p:nvPicPr>
            <p:cNvPr id="12" name="図 11">
              <a:extLst>
                <a:ext uri="{FF2B5EF4-FFF2-40B4-BE49-F238E27FC236}">
                  <a16:creationId xmlns:a16="http://schemas.microsoft.com/office/drawing/2014/main" id="{3ECB5301-BA31-1645-A4A0-79AA03D0FDBB}"/>
                </a:ext>
              </a:extLst>
            </p:cNvPr>
            <p:cNvPicPr>
              <a:picLocks noChangeAspect="1"/>
            </p:cNvPicPr>
            <p:nvPr/>
          </p:nvPicPr>
          <p:blipFill>
            <a:blip r:embed="rId3"/>
            <a:stretch>
              <a:fillRect/>
            </a:stretch>
          </p:blipFill>
          <p:spPr>
            <a:xfrm>
              <a:off x="0" y="0"/>
              <a:ext cx="2628900" cy="2628900"/>
            </a:xfrm>
            <a:prstGeom prst="rect">
              <a:avLst/>
            </a:prstGeom>
          </p:spPr>
        </p:pic>
        <p:sp>
          <p:nvSpPr>
            <p:cNvPr id="13" name="テキスト ボックス 12">
              <a:extLst>
                <a:ext uri="{FF2B5EF4-FFF2-40B4-BE49-F238E27FC236}">
                  <a16:creationId xmlns:a16="http://schemas.microsoft.com/office/drawing/2014/main" id="{E2435A86-4FC6-8C44-ACB4-4D89F16E4B9B}"/>
                </a:ext>
              </a:extLst>
            </p:cNvPr>
            <p:cNvSpPr txBox="1"/>
            <p:nvPr/>
          </p:nvSpPr>
          <p:spPr>
            <a:xfrm>
              <a:off x="1128168" y="929730"/>
              <a:ext cx="465063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こんなサインない？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14" name="テキスト ボックス 13">
            <a:extLst>
              <a:ext uri="{FF2B5EF4-FFF2-40B4-BE49-F238E27FC236}">
                <a16:creationId xmlns:a16="http://schemas.microsoft.com/office/drawing/2014/main" id="{11E58EAE-0E97-9D46-BBA6-2FF934445F36}"/>
              </a:ext>
            </a:extLst>
          </p:cNvPr>
          <p:cNvSpPr txBox="1"/>
          <p:nvPr/>
        </p:nvSpPr>
        <p:spPr>
          <a:xfrm>
            <a:off x="2716709" y="3623555"/>
            <a:ext cx="7975260" cy="830997"/>
          </a:xfrm>
          <a:prstGeom prst="rect">
            <a:avLst/>
          </a:prstGeom>
          <a:noFill/>
        </p:spPr>
        <p:txBody>
          <a:bodyPr wrap="none" rtlCol="0">
            <a:spAutoFit/>
          </a:bodyPr>
          <a:lstStyle/>
          <a:p>
            <a:r>
              <a:rPr kumimoji="1" lang="ja-JP" altLang="en-US" sz="4800">
                <a:solidFill>
                  <a:schemeClr val="bg2">
                    <a:lumMod val="25000"/>
                  </a:schemeClr>
                </a:solidFill>
                <a:latin typeface="HGPSoeiKakugothicUB" panose="020B0900000000000000" pitchFamily="34" charset="-128"/>
                <a:ea typeface="HGPSoeiKakugothicUB" panose="020B0900000000000000" pitchFamily="34" charset="-128"/>
              </a:rPr>
              <a:t>気分の浮き沈みが激しくなった</a:t>
            </a:r>
            <a:endParaRPr kumimoji="1" lang="ja-JP" altLang="en-US" sz="4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15" name="グループ化 14">
            <a:extLst>
              <a:ext uri="{FF2B5EF4-FFF2-40B4-BE49-F238E27FC236}">
                <a16:creationId xmlns:a16="http://schemas.microsoft.com/office/drawing/2014/main" id="{6CFD67E1-8D15-6E49-B1DF-42A65E5D04C0}"/>
              </a:ext>
            </a:extLst>
          </p:cNvPr>
          <p:cNvGrpSpPr/>
          <p:nvPr/>
        </p:nvGrpSpPr>
        <p:grpSpPr>
          <a:xfrm>
            <a:off x="2801855" y="2628900"/>
            <a:ext cx="2299044" cy="800100"/>
            <a:chOff x="2801855" y="2628900"/>
            <a:chExt cx="2299044" cy="800100"/>
          </a:xfrm>
        </p:grpSpPr>
        <p:sp>
          <p:nvSpPr>
            <p:cNvPr id="16" name="直方体 15">
              <a:extLst>
                <a:ext uri="{FF2B5EF4-FFF2-40B4-BE49-F238E27FC236}">
                  <a16:creationId xmlns:a16="http://schemas.microsoft.com/office/drawing/2014/main" id="{8198E191-0B64-0146-B088-6C93A7ADB819}"/>
                </a:ext>
              </a:extLst>
            </p:cNvPr>
            <p:cNvSpPr/>
            <p:nvPr/>
          </p:nvSpPr>
          <p:spPr>
            <a:xfrm>
              <a:off x="2801855" y="2628900"/>
              <a:ext cx="2299044" cy="800100"/>
            </a:xfrm>
            <a:prstGeom prst="cube">
              <a:avLst>
                <a:gd name="adj" fmla="val 18277"/>
              </a:avLst>
            </a:prstGeom>
            <a:pattFill prst="wdDnDiag">
              <a:fgClr>
                <a:srgbClr val="FFFF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7C696EDE-31A6-6545-85D3-24FA3F14F3B9}"/>
                </a:ext>
              </a:extLst>
            </p:cNvPr>
            <p:cNvSpPr txBox="1"/>
            <p:nvPr/>
          </p:nvSpPr>
          <p:spPr>
            <a:xfrm>
              <a:off x="3096816" y="2844225"/>
              <a:ext cx="1651414" cy="584775"/>
            </a:xfrm>
            <a:prstGeom prst="rect">
              <a:avLst/>
            </a:prstGeom>
            <a:noFill/>
          </p:spPr>
          <p:txBody>
            <a:bodyPr wrap="none" rtlCol="0">
              <a:spAutoFit/>
            </a:bodyPr>
            <a:lstStyle/>
            <a:p>
              <a:r>
                <a:rPr kumimoji="1" lang="en-US" altLang="ja-JP" sz="3200" b="1" dirty="0">
                  <a:solidFill>
                    <a:schemeClr val="bg2">
                      <a:lumMod val="25000"/>
                    </a:schemeClr>
                  </a:solidFill>
                  <a:latin typeface="+mn-ea"/>
                </a:rPr>
                <a:t>CASE 1</a:t>
              </a:r>
            </a:p>
          </p:txBody>
        </p:sp>
      </p:grpSp>
    </p:spTree>
    <p:extLst>
      <p:ext uri="{BB962C8B-B14F-4D97-AF65-F5344CB8AC3E}">
        <p14:creationId xmlns:p14="http://schemas.microsoft.com/office/powerpoint/2010/main" val="1830391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HSkokoro02_1">
            <a:hlinkClick r:id="" action="ppaction://media"/>
            <a:extLst>
              <a:ext uri="{FF2B5EF4-FFF2-40B4-BE49-F238E27FC236}">
                <a16:creationId xmlns:a16="http://schemas.microsoft.com/office/drawing/2014/main" id="{928B44DB-A3C9-4ECD-B788-FB11AAECFB3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4236" y="643467"/>
            <a:ext cx="8663527" cy="4873234"/>
          </a:xfrm>
          <a:prstGeom prst="rect">
            <a:avLst/>
          </a:prstGeom>
        </p:spPr>
      </p:pic>
    </p:spTree>
    <p:extLst>
      <p:ext uri="{BB962C8B-B14F-4D97-AF65-F5344CB8AC3E}">
        <p14:creationId xmlns:p14="http://schemas.microsoft.com/office/powerpoint/2010/main" val="241453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5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F23240E8-EFFE-F242-95AD-C06A21FFD432}"/>
              </a:ext>
            </a:extLst>
          </p:cNvPr>
          <p:cNvSpPr txBox="1"/>
          <p:nvPr/>
        </p:nvSpPr>
        <p:spPr>
          <a:xfrm>
            <a:off x="2716709" y="3623555"/>
            <a:ext cx="4275529" cy="830997"/>
          </a:xfrm>
          <a:prstGeom prst="rect">
            <a:avLst/>
          </a:prstGeom>
          <a:noFill/>
        </p:spPr>
        <p:txBody>
          <a:bodyPr wrap="none" rtlCol="0">
            <a:spAutoFit/>
          </a:bodyPr>
          <a:lstStyle/>
          <a:p>
            <a:r>
              <a:rPr kumimoji="1" lang="ja-JP" altLang="en-US" sz="4800">
                <a:solidFill>
                  <a:schemeClr val="bg2">
                    <a:lumMod val="25000"/>
                  </a:schemeClr>
                </a:solidFill>
                <a:latin typeface="HGPSoeiKakugothicUB" panose="020B0900000000000000" pitchFamily="34" charset="-128"/>
                <a:ea typeface="HGPSoeiKakugothicUB" panose="020B0900000000000000" pitchFamily="34" charset="-128"/>
              </a:rPr>
              <a:t>怒りっぽくなった</a:t>
            </a:r>
            <a:endParaRPr kumimoji="1" lang="ja-JP" altLang="en-US" sz="4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10" name="グループ化 9">
            <a:extLst>
              <a:ext uri="{FF2B5EF4-FFF2-40B4-BE49-F238E27FC236}">
                <a16:creationId xmlns:a16="http://schemas.microsoft.com/office/drawing/2014/main" id="{EAE96B77-787B-FA45-812C-D81418F0EFCA}"/>
              </a:ext>
            </a:extLst>
          </p:cNvPr>
          <p:cNvGrpSpPr/>
          <p:nvPr/>
        </p:nvGrpSpPr>
        <p:grpSpPr>
          <a:xfrm>
            <a:off x="2801855" y="2628900"/>
            <a:ext cx="2299044" cy="800100"/>
            <a:chOff x="2801855" y="2628900"/>
            <a:chExt cx="2299044" cy="800100"/>
          </a:xfrm>
        </p:grpSpPr>
        <p:sp>
          <p:nvSpPr>
            <p:cNvPr id="11" name="直方体 10">
              <a:extLst>
                <a:ext uri="{FF2B5EF4-FFF2-40B4-BE49-F238E27FC236}">
                  <a16:creationId xmlns:a16="http://schemas.microsoft.com/office/drawing/2014/main" id="{98CFD4C3-238B-D347-A702-6FD2CFAD86A8}"/>
                </a:ext>
              </a:extLst>
            </p:cNvPr>
            <p:cNvSpPr/>
            <p:nvPr/>
          </p:nvSpPr>
          <p:spPr>
            <a:xfrm>
              <a:off x="2801855" y="2628900"/>
              <a:ext cx="2299044" cy="800100"/>
            </a:xfrm>
            <a:prstGeom prst="cube">
              <a:avLst>
                <a:gd name="adj" fmla="val 18277"/>
              </a:avLst>
            </a:prstGeom>
            <a:pattFill prst="wdDnDiag">
              <a:fgClr>
                <a:srgbClr val="FFFF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E8EEB03-6A48-0A4A-808D-F345AB7E9CDC}"/>
                </a:ext>
              </a:extLst>
            </p:cNvPr>
            <p:cNvSpPr txBox="1"/>
            <p:nvPr/>
          </p:nvSpPr>
          <p:spPr>
            <a:xfrm>
              <a:off x="3096816" y="2844225"/>
              <a:ext cx="1651414" cy="584775"/>
            </a:xfrm>
            <a:prstGeom prst="rect">
              <a:avLst/>
            </a:prstGeom>
            <a:noFill/>
          </p:spPr>
          <p:txBody>
            <a:bodyPr wrap="none" rtlCol="0">
              <a:spAutoFit/>
            </a:bodyPr>
            <a:lstStyle/>
            <a:p>
              <a:r>
                <a:rPr kumimoji="1" lang="en-US" altLang="ja-JP" sz="3200" b="1" dirty="0">
                  <a:solidFill>
                    <a:schemeClr val="bg2">
                      <a:lumMod val="25000"/>
                    </a:schemeClr>
                  </a:solidFill>
                  <a:latin typeface="+mn-ea"/>
                </a:rPr>
                <a:t>CASE 2</a:t>
              </a:r>
            </a:p>
          </p:txBody>
        </p:sp>
      </p:grpSp>
      <p:grpSp>
        <p:nvGrpSpPr>
          <p:cNvPr id="13" name="グループ化 12">
            <a:extLst>
              <a:ext uri="{FF2B5EF4-FFF2-40B4-BE49-F238E27FC236}">
                <a16:creationId xmlns:a16="http://schemas.microsoft.com/office/drawing/2014/main" id="{D8D53D80-D79E-B346-BF1F-250561D99B9F}"/>
              </a:ext>
            </a:extLst>
          </p:cNvPr>
          <p:cNvGrpSpPr/>
          <p:nvPr/>
        </p:nvGrpSpPr>
        <p:grpSpPr>
          <a:xfrm>
            <a:off x="0" y="0"/>
            <a:ext cx="5778800" cy="2628900"/>
            <a:chOff x="0" y="0"/>
            <a:chExt cx="5778800" cy="2628900"/>
          </a:xfrm>
        </p:grpSpPr>
        <p:pic>
          <p:nvPicPr>
            <p:cNvPr id="14" name="図 13">
              <a:extLst>
                <a:ext uri="{FF2B5EF4-FFF2-40B4-BE49-F238E27FC236}">
                  <a16:creationId xmlns:a16="http://schemas.microsoft.com/office/drawing/2014/main" id="{0A7436F6-35BC-724E-97D0-B056F244C50E}"/>
                </a:ext>
              </a:extLst>
            </p:cNvPr>
            <p:cNvPicPr>
              <a:picLocks noChangeAspect="1"/>
            </p:cNvPicPr>
            <p:nvPr/>
          </p:nvPicPr>
          <p:blipFill>
            <a:blip r:embed="rId3"/>
            <a:stretch>
              <a:fillRect/>
            </a:stretch>
          </p:blipFill>
          <p:spPr>
            <a:xfrm>
              <a:off x="0" y="0"/>
              <a:ext cx="2628900" cy="2628900"/>
            </a:xfrm>
            <a:prstGeom prst="rect">
              <a:avLst/>
            </a:prstGeom>
          </p:spPr>
        </p:pic>
        <p:sp>
          <p:nvSpPr>
            <p:cNvPr id="15" name="テキスト ボックス 14">
              <a:extLst>
                <a:ext uri="{FF2B5EF4-FFF2-40B4-BE49-F238E27FC236}">
                  <a16:creationId xmlns:a16="http://schemas.microsoft.com/office/drawing/2014/main" id="{7AD85F6B-FA4C-984D-BFC0-11F59576CF5F}"/>
                </a:ext>
              </a:extLst>
            </p:cNvPr>
            <p:cNvSpPr txBox="1"/>
            <p:nvPr/>
          </p:nvSpPr>
          <p:spPr>
            <a:xfrm>
              <a:off x="1128168" y="929730"/>
              <a:ext cx="465063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こんなサインない？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1761355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HSkokoro02_2">
            <a:hlinkClick r:id="" action="ppaction://media"/>
            <a:extLst>
              <a:ext uri="{FF2B5EF4-FFF2-40B4-BE49-F238E27FC236}">
                <a16:creationId xmlns:a16="http://schemas.microsoft.com/office/drawing/2014/main" id="{5EC46DF4-45D7-4867-A24A-61D90DDA73A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4236" y="643467"/>
            <a:ext cx="8663527" cy="4873234"/>
          </a:xfrm>
          <a:prstGeom prst="rect">
            <a:avLst/>
          </a:prstGeom>
        </p:spPr>
      </p:pic>
    </p:spTree>
    <p:extLst>
      <p:ext uri="{BB962C8B-B14F-4D97-AF65-F5344CB8AC3E}">
        <p14:creationId xmlns:p14="http://schemas.microsoft.com/office/powerpoint/2010/main" val="210509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角丸四角形 23">
            <a:extLst>
              <a:ext uri="{FF2B5EF4-FFF2-40B4-BE49-F238E27FC236}">
                <a16:creationId xmlns:a16="http://schemas.microsoft.com/office/drawing/2014/main" id="{6622A8BC-32F6-CD49-A2B2-754AC8B8380D}"/>
              </a:ext>
            </a:extLst>
          </p:cNvPr>
          <p:cNvSpPr/>
          <p:nvPr/>
        </p:nvSpPr>
        <p:spPr>
          <a:xfrm>
            <a:off x="667616" y="2560011"/>
            <a:ext cx="5206049" cy="3531507"/>
          </a:xfrm>
          <a:prstGeom prst="roundRect">
            <a:avLst>
              <a:gd name="adj" fmla="val 9333"/>
            </a:avLst>
          </a:prstGeom>
          <a:solidFill>
            <a:schemeClr val="accent6">
              <a:lumMod val="20000"/>
              <a:lumOff val="80000"/>
            </a:schemeClr>
          </a:solidFill>
          <a:ln w="19050">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17" name="角丸四角形 16">
            <a:extLst>
              <a:ext uri="{FF2B5EF4-FFF2-40B4-BE49-F238E27FC236}">
                <a16:creationId xmlns:a16="http://schemas.microsoft.com/office/drawing/2014/main" id="{E2EDA26A-3C53-0646-AC28-A47F07F82601}"/>
              </a:ext>
            </a:extLst>
          </p:cNvPr>
          <p:cNvSpPr/>
          <p:nvPr/>
        </p:nvSpPr>
        <p:spPr>
          <a:xfrm>
            <a:off x="6330480" y="2560011"/>
            <a:ext cx="5193904" cy="3495883"/>
          </a:xfrm>
          <a:prstGeom prst="roundRect">
            <a:avLst>
              <a:gd name="adj" fmla="val 9333"/>
            </a:avLst>
          </a:prstGeom>
          <a:solidFill>
            <a:schemeClr val="accent6">
              <a:lumMod val="20000"/>
              <a:lumOff val="80000"/>
            </a:schemeClr>
          </a:solidFill>
          <a:ln w="19050">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4" name="テキスト ボックス 3">
            <a:extLst>
              <a:ext uri="{FF2B5EF4-FFF2-40B4-BE49-F238E27FC236}">
                <a16:creationId xmlns:a16="http://schemas.microsoft.com/office/drawing/2014/main" id="{E248FC72-BCCC-49A2-AAEE-9B15193A5863}"/>
              </a:ext>
            </a:extLst>
          </p:cNvPr>
          <p:cNvSpPr txBox="1"/>
          <p:nvPr/>
        </p:nvSpPr>
        <p:spPr>
          <a:xfrm>
            <a:off x="1400323" y="3337604"/>
            <a:ext cx="3913642" cy="2366353"/>
          </a:xfrm>
          <a:prstGeom prst="rect">
            <a:avLst/>
          </a:prstGeom>
          <a:noFill/>
        </p:spPr>
        <p:txBody>
          <a:bodyPr wrap="square" lIns="0" tIns="0" rIns="0" bIns="0" rtlCol="0">
            <a:spAutoFit/>
          </a:bodyPr>
          <a:lstStyle/>
          <a:p>
            <a:pPr marL="342900" indent="-342900">
              <a:lnSpc>
                <a:spcPct val="130000"/>
              </a:lnSpc>
              <a:buClr>
                <a:schemeClr val="bg2">
                  <a:lumMod val="25000"/>
                </a:schemeClr>
              </a:buClr>
              <a:buSzPct val="80000"/>
              <a:buFont typeface="Wingdings" panose="05000000000000000000" pitchFamily="2" charset="2"/>
              <a:buChar char="p"/>
            </a:pPr>
            <a:r>
              <a:rPr lang="ja-JP" altLang="en-US" sz="2400" b="1" dirty="0">
                <a:solidFill>
                  <a:schemeClr val="bg2">
                    <a:lumMod val="25000"/>
                  </a:schemeClr>
                </a:solidFill>
                <a:latin typeface="+mn-ea"/>
              </a:rPr>
              <a:t>元気がない、表情が暗い</a:t>
            </a:r>
            <a:endParaRPr lang="en-US" altLang="ja-JP" sz="2400" b="1" dirty="0">
              <a:solidFill>
                <a:schemeClr val="bg2">
                  <a:lumMod val="25000"/>
                </a:schemeClr>
              </a:solidFill>
              <a:latin typeface="+mn-ea"/>
            </a:endParaRPr>
          </a:p>
          <a:p>
            <a:pPr marL="342900" indent="-342900">
              <a:lnSpc>
                <a:spcPct val="130000"/>
              </a:lnSpc>
              <a:buClr>
                <a:schemeClr val="bg2">
                  <a:lumMod val="25000"/>
                </a:schemeClr>
              </a:buClr>
              <a:buSzPct val="80000"/>
              <a:buFont typeface="Wingdings" panose="05000000000000000000" pitchFamily="2" charset="2"/>
              <a:buChar char="p"/>
            </a:pPr>
            <a:r>
              <a:rPr lang="ja-JP" altLang="en-US" sz="2400" b="1">
                <a:solidFill>
                  <a:schemeClr val="bg2">
                    <a:lumMod val="25000"/>
                  </a:schemeClr>
                </a:solidFill>
                <a:latin typeface="+mn-ea"/>
              </a:rPr>
              <a:t>服装がいつもと違う</a:t>
            </a:r>
            <a:endParaRPr lang="en-US" altLang="ja-JP" sz="2400" b="1" dirty="0">
              <a:solidFill>
                <a:schemeClr val="bg2">
                  <a:lumMod val="25000"/>
                </a:schemeClr>
              </a:solidFill>
              <a:latin typeface="+mn-ea"/>
            </a:endParaRPr>
          </a:p>
          <a:p>
            <a:pPr marL="342900" indent="-342900">
              <a:lnSpc>
                <a:spcPct val="130000"/>
              </a:lnSpc>
              <a:buClr>
                <a:schemeClr val="bg2">
                  <a:lumMod val="25000"/>
                </a:schemeClr>
              </a:buClr>
              <a:buSzPct val="80000"/>
              <a:buFont typeface="Wingdings" panose="05000000000000000000" pitchFamily="2" charset="2"/>
              <a:buChar char="p"/>
            </a:pPr>
            <a:r>
              <a:rPr lang="ja-JP" altLang="en-US" sz="2400" b="1">
                <a:solidFill>
                  <a:schemeClr val="bg2">
                    <a:lumMod val="25000"/>
                  </a:schemeClr>
                </a:solidFill>
                <a:latin typeface="+mn-ea"/>
              </a:rPr>
              <a:t>話しかけても反応</a:t>
            </a:r>
            <a:r>
              <a:rPr lang="ja-JP" altLang="en-US" sz="2400" b="1" dirty="0">
                <a:solidFill>
                  <a:schemeClr val="bg2">
                    <a:lumMod val="25000"/>
                  </a:schemeClr>
                </a:solidFill>
                <a:latin typeface="+mn-ea"/>
              </a:rPr>
              <a:t>が遅い</a:t>
            </a:r>
            <a:endParaRPr lang="en-US" altLang="ja-JP" sz="2400" b="1" dirty="0">
              <a:solidFill>
                <a:schemeClr val="bg2">
                  <a:lumMod val="25000"/>
                </a:schemeClr>
              </a:solidFill>
              <a:latin typeface="+mn-ea"/>
            </a:endParaRPr>
          </a:p>
          <a:p>
            <a:pPr marL="342900" indent="-342900">
              <a:lnSpc>
                <a:spcPct val="130000"/>
              </a:lnSpc>
              <a:buClr>
                <a:schemeClr val="bg2">
                  <a:lumMod val="25000"/>
                </a:schemeClr>
              </a:buClr>
              <a:buSzPct val="80000"/>
              <a:buFont typeface="Wingdings" panose="05000000000000000000" pitchFamily="2" charset="2"/>
              <a:buChar char="p"/>
            </a:pPr>
            <a:r>
              <a:rPr lang="ja-JP" altLang="en-US" sz="2400" b="1">
                <a:solidFill>
                  <a:schemeClr val="bg2">
                    <a:lumMod val="25000"/>
                  </a:schemeClr>
                </a:solidFill>
                <a:latin typeface="+mn-ea"/>
              </a:rPr>
              <a:t>落ち着かない</a:t>
            </a:r>
            <a:endParaRPr lang="en-US" altLang="ja-JP" sz="2400" b="1" dirty="0">
              <a:solidFill>
                <a:schemeClr val="bg2">
                  <a:lumMod val="25000"/>
                </a:schemeClr>
              </a:solidFill>
              <a:latin typeface="+mn-ea"/>
            </a:endParaRPr>
          </a:p>
          <a:p>
            <a:pPr marL="342900" indent="-342900">
              <a:lnSpc>
                <a:spcPct val="130000"/>
              </a:lnSpc>
              <a:buClr>
                <a:schemeClr val="bg2">
                  <a:lumMod val="25000"/>
                </a:schemeClr>
              </a:buClr>
              <a:buSzPct val="80000"/>
              <a:buFont typeface="Wingdings" panose="05000000000000000000" pitchFamily="2" charset="2"/>
              <a:buChar char="p"/>
            </a:pPr>
            <a:r>
              <a:rPr lang="ja-JP" altLang="en-US" sz="2400" b="1">
                <a:solidFill>
                  <a:schemeClr val="bg2">
                    <a:lumMod val="25000"/>
                  </a:schemeClr>
                </a:solidFill>
                <a:latin typeface="+mn-ea"/>
              </a:rPr>
              <a:t>テンションの差</a:t>
            </a:r>
            <a:r>
              <a:rPr lang="ja-JP" altLang="en-US" sz="2400" b="1" dirty="0">
                <a:solidFill>
                  <a:schemeClr val="bg2">
                    <a:lumMod val="25000"/>
                  </a:schemeClr>
                </a:solidFill>
                <a:latin typeface="+mn-ea"/>
              </a:rPr>
              <a:t>が激しい</a:t>
            </a:r>
            <a:endParaRPr lang="en-US" altLang="ja-JP" sz="2400" b="1" dirty="0">
              <a:solidFill>
                <a:schemeClr val="bg2">
                  <a:lumMod val="25000"/>
                </a:schemeClr>
              </a:solidFill>
              <a:latin typeface="+mn-ea"/>
            </a:endParaRPr>
          </a:p>
        </p:txBody>
      </p:sp>
      <p:sp>
        <p:nvSpPr>
          <p:cNvPr id="5" name="テキスト ボックス 4">
            <a:extLst>
              <a:ext uri="{FF2B5EF4-FFF2-40B4-BE49-F238E27FC236}">
                <a16:creationId xmlns:a16="http://schemas.microsoft.com/office/drawing/2014/main" id="{85B2EB3F-1A2F-4ADD-8FD1-C3967F61CBFD}"/>
              </a:ext>
            </a:extLst>
          </p:cNvPr>
          <p:cNvSpPr txBox="1"/>
          <p:nvPr/>
        </p:nvSpPr>
        <p:spPr>
          <a:xfrm>
            <a:off x="6612578" y="3337604"/>
            <a:ext cx="4940850" cy="2366353"/>
          </a:xfrm>
          <a:prstGeom prst="rect">
            <a:avLst/>
          </a:prstGeom>
          <a:noFill/>
        </p:spPr>
        <p:txBody>
          <a:bodyPr wrap="square" lIns="0" tIns="0" rIns="0" bIns="0" rtlCol="0">
            <a:spAutoFit/>
          </a:bodyPr>
          <a:lstStyle/>
          <a:p>
            <a:pPr marL="342900" indent="-342900">
              <a:lnSpc>
                <a:spcPct val="130000"/>
              </a:lnSpc>
              <a:buSzPct val="80000"/>
              <a:buFont typeface="Wingdings" pitchFamily="2" charset="2"/>
              <a:buChar char="p"/>
            </a:pPr>
            <a:r>
              <a:rPr lang="ja-JP" altLang="en-US" sz="2400" b="1" dirty="0">
                <a:solidFill>
                  <a:schemeClr val="bg2">
                    <a:lumMod val="25000"/>
                  </a:schemeClr>
                </a:solidFill>
                <a:latin typeface="+mn-ea"/>
              </a:rPr>
              <a:t>ひとりで過ごす時間</a:t>
            </a:r>
            <a:r>
              <a:rPr lang="ja-JP" altLang="en-US" sz="2400" b="1">
                <a:solidFill>
                  <a:schemeClr val="bg2">
                    <a:lumMod val="25000"/>
                  </a:schemeClr>
                </a:solidFill>
                <a:latin typeface="+mn-ea"/>
              </a:rPr>
              <a:t>が増える</a:t>
            </a:r>
            <a:endParaRPr lang="en-US" altLang="ja-JP" sz="2400" b="1" dirty="0">
              <a:solidFill>
                <a:schemeClr val="bg2">
                  <a:lumMod val="25000"/>
                </a:schemeClr>
              </a:solidFill>
              <a:latin typeface="+mn-ea"/>
            </a:endParaRPr>
          </a:p>
          <a:p>
            <a:pPr marL="342900" indent="-342900">
              <a:lnSpc>
                <a:spcPct val="130000"/>
              </a:lnSpc>
              <a:buSzPct val="80000"/>
              <a:buFont typeface="Wingdings" pitchFamily="2" charset="2"/>
              <a:buChar char="p"/>
            </a:pPr>
            <a:r>
              <a:rPr lang="ja-JP" altLang="en-US" sz="2400" b="1">
                <a:solidFill>
                  <a:schemeClr val="bg2">
                    <a:lumMod val="25000"/>
                  </a:schemeClr>
                </a:solidFill>
                <a:latin typeface="+mn-ea"/>
              </a:rPr>
              <a:t>スマホばかりいじっている</a:t>
            </a:r>
            <a:endParaRPr lang="en-US" altLang="ja-JP" sz="2400" b="1" dirty="0">
              <a:solidFill>
                <a:schemeClr val="bg2">
                  <a:lumMod val="25000"/>
                </a:schemeClr>
              </a:solidFill>
              <a:latin typeface="+mn-ea"/>
            </a:endParaRPr>
          </a:p>
          <a:p>
            <a:pPr marL="342900" indent="-342900">
              <a:lnSpc>
                <a:spcPct val="130000"/>
              </a:lnSpc>
              <a:buSzPct val="80000"/>
              <a:buFont typeface="Wingdings" pitchFamily="2" charset="2"/>
              <a:buChar char="p"/>
            </a:pPr>
            <a:r>
              <a:rPr lang="ja-JP" altLang="en-US" sz="2400" b="1">
                <a:solidFill>
                  <a:schemeClr val="bg2">
                    <a:lumMod val="25000"/>
                  </a:schemeClr>
                </a:solidFill>
                <a:latin typeface="+mn-ea"/>
              </a:rPr>
              <a:t>怒りっぽくなってモノにあ</a:t>
            </a:r>
            <a:r>
              <a:rPr lang="ja-JP" altLang="en-US" sz="2400" b="1" dirty="0">
                <a:solidFill>
                  <a:schemeClr val="bg2">
                    <a:lumMod val="25000"/>
                  </a:schemeClr>
                </a:solidFill>
                <a:latin typeface="+mn-ea"/>
              </a:rPr>
              <a:t>たる</a:t>
            </a:r>
            <a:endParaRPr lang="en-US" altLang="ja-JP" sz="2400" b="1" dirty="0">
              <a:solidFill>
                <a:schemeClr val="bg2">
                  <a:lumMod val="25000"/>
                </a:schemeClr>
              </a:solidFill>
              <a:latin typeface="+mn-ea"/>
            </a:endParaRPr>
          </a:p>
          <a:p>
            <a:pPr marL="342900" indent="-342900">
              <a:lnSpc>
                <a:spcPct val="130000"/>
              </a:lnSpc>
              <a:buSzPct val="80000"/>
              <a:buFont typeface="Wingdings" pitchFamily="2" charset="2"/>
              <a:buChar char="p"/>
            </a:pPr>
            <a:r>
              <a:rPr lang="en-US" altLang="ja-JP" sz="2400" b="1" dirty="0">
                <a:solidFill>
                  <a:schemeClr val="bg2">
                    <a:lumMod val="25000"/>
                  </a:schemeClr>
                </a:solidFill>
                <a:latin typeface="+mn-ea"/>
              </a:rPr>
              <a:t>SNS</a:t>
            </a:r>
            <a:r>
              <a:rPr lang="ja-JP" altLang="en-US" sz="2400" b="1" dirty="0">
                <a:solidFill>
                  <a:schemeClr val="bg2">
                    <a:lumMod val="25000"/>
                  </a:schemeClr>
                </a:solidFill>
                <a:latin typeface="+mn-ea"/>
              </a:rPr>
              <a:t>にあまり反応しなくなる、書き込み</a:t>
            </a:r>
            <a:r>
              <a:rPr lang="ja-JP" altLang="en-US" sz="2400" b="1">
                <a:solidFill>
                  <a:schemeClr val="bg2">
                    <a:lumMod val="25000"/>
                  </a:schemeClr>
                </a:solidFill>
                <a:latin typeface="+mn-ea"/>
              </a:rPr>
              <a:t>の内容が急に変わる</a:t>
            </a:r>
            <a:endParaRPr lang="ja-JP" altLang="en-US" sz="2400" b="1" dirty="0">
              <a:solidFill>
                <a:schemeClr val="bg2">
                  <a:lumMod val="25000"/>
                </a:schemeClr>
              </a:solidFill>
              <a:latin typeface="+mn-ea"/>
            </a:endParaRPr>
          </a:p>
        </p:txBody>
      </p:sp>
      <p:sp>
        <p:nvSpPr>
          <p:cNvPr id="19" name="角丸四角形 18">
            <a:extLst>
              <a:ext uri="{FF2B5EF4-FFF2-40B4-BE49-F238E27FC236}">
                <a16:creationId xmlns:a16="http://schemas.microsoft.com/office/drawing/2014/main" id="{EEECEFCD-1A37-1940-9F50-C5D985285C67}"/>
              </a:ext>
            </a:extLst>
          </p:cNvPr>
          <p:cNvSpPr/>
          <p:nvPr/>
        </p:nvSpPr>
        <p:spPr>
          <a:xfrm>
            <a:off x="7434134" y="2074479"/>
            <a:ext cx="2986596" cy="1003358"/>
          </a:xfrm>
          <a:custGeom>
            <a:avLst/>
            <a:gdLst>
              <a:gd name="connsiteX0" fmla="*/ 0 w 2986596"/>
              <a:gd name="connsiteY0" fmla="*/ 501679 h 1003358"/>
              <a:gd name="connsiteX1" fmla="*/ 501679 w 2986596"/>
              <a:gd name="connsiteY1" fmla="*/ 0 h 1003358"/>
              <a:gd name="connsiteX2" fmla="*/ 957824 w 2986596"/>
              <a:gd name="connsiteY2" fmla="*/ 0 h 1003358"/>
              <a:gd name="connsiteX3" fmla="*/ 1453633 w 2986596"/>
              <a:gd name="connsiteY3" fmla="*/ 0 h 1003358"/>
              <a:gd name="connsiteX4" fmla="*/ 1929610 w 2986596"/>
              <a:gd name="connsiteY4" fmla="*/ 0 h 1003358"/>
              <a:gd name="connsiteX5" fmla="*/ 2484917 w 2986596"/>
              <a:gd name="connsiteY5" fmla="*/ 0 h 1003358"/>
              <a:gd name="connsiteX6" fmla="*/ 2986596 w 2986596"/>
              <a:gd name="connsiteY6" fmla="*/ 501679 h 1003358"/>
              <a:gd name="connsiteX7" fmla="*/ 2986596 w 2986596"/>
              <a:gd name="connsiteY7" fmla="*/ 501679 h 1003358"/>
              <a:gd name="connsiteX8" fmla="*/ 2484917 w 2986596"/>
              <a:gd name="connsiteY8" fmla="*/ 1003358 h 1003358"/>
              <a:gd name="connsiteX9" fmla="*/ 2008940 w 2986596"/>
              <a:gd name="connsiteY9" fmla="*/ 1003358 h 1003358"/>
              <a:gd name="connsiteX10" fmla="*/ 1513130 w 2986596"/>
              <a:gd name="connsiteY10" fmla="*/ 1003358 h 1003358"/>
              <a:gd name="connsiteX11" fmla="*/ 1076818 w 2986596"/>
              <a:gd name="connsiteY11" fmla="*/ 1003358 h 1003358"/>
              <a:gd name="connsiteX12" fmla="*/ 501679 w 2986596"/>
              <a:gd name="connsiteY12" fmla="*/ 1003358 h 1003358"/>
              <a:gd name="connsiteX13" fmla="*/ 0 w 2986596"/>
              <a:gd name="connsiteY13" fmla="*/ 501679 h 1003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6596" h="1003358" fill="none" extrusionOk="0">
                <a:moveTo>
                  <a:pt x="0" y="501679"/>
                </a:moveTo>
                <a:cubicBezTo>
                  <a:pt x="55487" y="176027"/>
                  <a:pt x="231455" y="-32201"/>
                  <a:pt x="501679" y="0"/>
                </a:cubicBezTo>
                <a:cubicBezTo>
                  <a:pt x="686754" y="-33136"/>
                  <a:pt x="833143" y="44504"/>
                  <a:pt x="957824" y="0"/>
                </a:cubicBezTo>
                <a:cubicBezTo>
                  <a:pt x="1082506" y="-44504"/>
                  <a:pt x="1251111" y="22281"/>
                  <a:pt x="1453633" y="0"/>
                </a:cubicBezTo>
                <a:cubicBezTo>
                  <a:pt x="1656155" y="-22281"/>
                  <a:pt x="1757428" y="44640"/>
                  <a:pt x="1929610" y="0"/>
                </a:cubicBezTo>
                <a:cubicBezTo>
                  <a:pt x="2101792" y="-44640"/>
                  <a:pt x="2207725" y="19576"/>
                  <a:pt x="2484917" y="0"/>
                </a:cubicBezTo>
                <a:cubicBezTo>
                  <a:pt x="2768789" y="5054"/>
                  <a:pt x="2984548" y="273303"/>
                  <a:pt x="2986596" y="501679"/>
                </a:cubicBezTo>
                <a:lnTo>
                  <a:pt x="2986596" y="501679"/>
                </a:lnTo>
                <a:cubicBezTo>
                  <a:pt x="3052327" y="739759"/>
                  <a:pt x="2735329" y="1045678"/>
                  <a:pt x="2484917" y="1003358"/>
                </a:cubicBezTo>
                <a:cubicBezTo>
                  <a:pt x="2342727" y="1054948"/>
                  <a:pt x="2200055" y="946872"/>
                  <a:pt x="2008940" y="1003358"/>
                </a:cubicBezTo>
                <a:cubicBezTo>
                  <a:pt x="1817825" y="1059844"/>
                  <a:pt x="1710847" y="974171"/>
                  <a:pt x="1513130" y="1003358"/>
                </a:cubicBezTo>
                <a:cubicBezTo>
                  <a:pt x="1315413" y="1032545"/>
                  <a:pt x="1218125" y="970335"/>
                  <a:pt x="1076818" y="1003358"/>
                </a:cubicBezTo>
                <a:cubicBezTo>
                  <a:pt x="935511" y="1036381"/>
                  <a:pt x="640403" y="977749"/>
                  <a:pt x="501679" y="1003358"/>
                </a:cubicBezTo>
                <a:cubicBezTo>
                  <a:pt x="220729" y="1011148"/>
                  <a:pt x="-44639" y="719520"/>
                  <a:pt x="0" y="501679"/>
                </a:cubicBezTo>
                <a:close/>
              </a:path>
              <a:path w="2986596" h="1003358" stroke="0" extrusionOk="0">
                <a:moveTo>
                  <a:pt x="0" y="501679"/>
                </a:moveTo>
                <a:cubicBezTo>
                  <a:pt x="-19818" y="212385"/>
                  <a:pt x="168608" y="21018"/>
                  <a:pt x="501679" y="0"/>
                </a:cubicBezTo>
                <a:cubicBezTo>
                  <a:pt x="692859" y="-28677"/>
                  <a:pt x="798977" y="11122"/>
                  <a:pt x="1037153" y="0"/>
                </a:cubicBezTo>
                <a:cubicBezTo>
                  <a:pt x="1275329" y="-11122"/>
                  <a:pt x="1305835" y="45965"/>
                  <a:pt x="1513130" y="0"/>
                </a:cubicBezTo>
                <a:cubicBezTo>
                  <a:pt x="1720425" y="-45965"/>
                  <a:pt x="1757145" y="50861"/>
                  <a:pt x="1969275" y="0"/>
                </a:cubicBezTo>
                <a:cubicBezTo>
                  <a:pt x="2181406" y="-50861"/>
                  <a:pt x="2233334" y="35564"/>
                  <a:pt x="2484917" y="0"/>
                </a:cubicBezTo>
                <a:cubicBezTo>
                  <a:pt x="2768988" y="-14407"/>
                  <a:pt x="2972747" y="222488"/>
                  <a:pt x="2986596" y="501679"/>
                </a:cubicBezTo>
                <a:lnTo>
                  <a:pt x="2986596" y="501679"/>
                </a:lnTo>
                <a:cubicBezTo>
                  <a:pt x="2942688" y="820088"/>
                  <a:pt x="2756770" y="953604"/>
                  <a:pt x="2484917" y="1003358"/>
                </a:cubicBezTo>
                <a:cubicBezTo>
                  <a:pt x="2339442" y="1008548"/>
                  <a:pt x="2158331" y="995947"/>
                  <a:pt x="1949443" y="1003358"/>
                </a:cubicBezTo>
                <a:cubicBezTo>
                  <a:pt x="1740555" y="1010769"/>
                  <a:pt x="1678107" y="969100"/>
                  <a:pt x="1493298" y="1003358"/>
                </a:cubicBezTo>
                <a:cubicBezTo>
                  <a:pt x="1308490" y="1037616"/>
                  <a:pt x="1234723" y="977949"/>
                  <a:pt x="997489" y="1003358"/>
                </a:cubicBezTo>
                <a:cubicBezTo>
                  <a:pt x="760255" y="1028767"/>
                  <a:pt x="692206" y="944506"/>
                  <a:pt x="501679" y="1003358"/>
                </a:cubicBezTo>
                <a:cubicBezTo>
                  <a:pt x="243772" y="1032876"/>
                  <a:pt x="33949" y="820334"/>
                  <a:pt x="0" y="501679"/>
                </a:cubicBezTo>
                <a:close/>
              </a:path>
            </a:pathLst>
          </a:custGeom>
          <a:gradFill flip="none" rotWithShape="1">
            <a:gsLst>
              <a:gs pos="0">
                <a:srgbClr val="74C6C2">
                  <a:lumMod val="80000"/>
                </a:srgbClr>
              </a:gs>
              <a:gs pos="48000">
                <a:srgbClr val="74C6C2"/>
              </a:gs>
              <a:gs pos="100000">
                <a:srgbClr val="74C6C2">
                  <a:lumMod val="60000"/>
                  <a:lumOff val="40000"/>
                </a:srgbClr>
              </a:gs>
            </a:gsLst>
            <a:lin ang="5400000" scaled="0"/>
            <a:tileRect/>
          </a:gradFill>
          <a:ln w="3175">
            <a:solidFill>
              <a:schemeClr val="bg2">
                <a:lumMod val="50000"/>
              </a:schemeClr>
            </a:solidFill>
            <a:extLst>
              <a:ext uri="{C807C97D-BFC1-408E-A445-0C87EB9F89A2}">
                <ask:lineSketchStyleProps xmlns:ask="http://schemas.microsoft.com/office/drawing/2018/sketchyshapes" sd="1219033472">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20" name="テキスト ボックス 19">
            <a:extLst>
              <a:ext uri="{FF2B5EF4-FFF2-40B4-BE49-F238E27FC236}">
                <a16:creationId xmlns:a16="http://schemas.microsoft.com/office/drawing/2014/main" id="{266CB472-02A0-FF4E-A975-8386C78FA5A5}"/>
              </a:ext>
            </a:extLst>
          </p:cNvPr>
          <p:cNvSpPr txBox="1"/>
          <p:nvPr/>
        </p:nvSpPr>
        <p:spPr>
          <a:xfrm>
            <a:off x="7757239" y="2261528"/>
            <a:ext cx="2340385" cy="736346"/>
          </a:xfrm>
          <a:prstGeom prst="rect">
            <a:avLst/>
          </a:prstGeom>
          <a:noFill/>
        </p:spPr>
        <p:txBody>
          <a:bodyPr wrap="none" lIns="0" tIns="0" rIns="0" bIns="72000" rtlCol="0">
            <a:spAutoFit/>
          </a:bodyPr>
          <a:lstStyle/>
          <a:p>
            <a:pPr algn="ctr">
              <a:lnSpc>
                <a:spcPct val="120000"/>
              </a:lnSpc>
            </a:pPr>
            <a:r>
              <a:rPr lang="ja-JP" altLang="en-US" sz="3800" b="1" spc="-150">
                <a:solidFill>
                  <a:schemeClr val="bg2">
                    <a:lumMod val="25000"/>
                  </a:schemeClr>
                </a:solidFill>
                <a:latin typeface="+mn-ea"/>
              </a:rPr>
              <a:t>態度の変化</a:t>
            </a:r>
            <a:endParaRPr lang="en-US" altLang="ja-JP" sz="3800" b="1" spc="-150" dirty="0">
              <a:solidFill>
                <a:schemeClr val="bg2">
                  <a:lumMod val="25000"/>
                </a:schemeClr>
              </a:solidFill>
              <a:latin typeface="+mn-ea"/>
            </a:endParaRPr>
          </a:p>
        </p:txBody>
      </p:sp>
      <p:sp>
        <p:nvSpPr>
          <p:cNvPr id="26" name="角丸四角形 25">
            <a:extLst>
              <a:ext uri="{FF2B5EF4-FFF2-40B4-BE49-F238E27FC236}">
                <a16:creationId xmlns:a16="http://schemas.microsoft.com/office/drawing/2014/main" id="{ED9A15E3-0456-C04B-85E3-5A314B6B1771}"/>
              </a:ext>
            </a:extLst>
          </p:cNvPr>
          <p:cNvSpPr/>
          <p:nvPr/>
        </p:nvSpPr>
        <p:spPr>
          <a:xfrm>
            <a:off x="1771271" y="2074479"/>
            <a:ext cx="2986596" cy="1003358"/>
          </a:xfrm>
          <a:custGeom>
            <a:avLst/>
            <a:gdLst>
              <a:gd name="connsiteX0" fmla="*/ 0 w 2986596"/>
              <a:gd name="connsiteY0" fmla="*/ 501679 h 1003358"/>
              <a:gd name="connsiteX1" fmla="*/ 501679 w 2986596"/>
              <a:gd name="connsiteY1" fmla="*/ 0 h 1003358"/>
              <a:gd name="connsiteX2" fmla="*/ 957824 w 2986596"/>
              <a:gd name="connsiteY2" fmla="*/ 0 h 1003358"/>
              <a:gd name="connsiteX3" fmla="*/ 1453633 w 2986596"/>
              <a:gd name="connsiteY3" fmla="*/ 0 h 1003358"/>
              <a:gd name="connsiteX4" fmla="*/ 1929610 w 2986596"/>
              <a:gd name="connsiteY4" fmla="*/ 0 h 1003358"/>
              <a:gd name="connsiteX5" fmla="*/ 2484917 w 2986596"/>
              <a:gd name="connsiteY5" fmla="*/ 0 h 1003358"/>
              <a:gd name="connsiteX6" fmla="*/ 2986596 w 2986596"/>
              <a:gd name="connsiteY6" fmla="*/ 501679 h 1003358"/>
              <a:gd name="connsiteX7" fmla="*/ 2986596 w 2986596"/>
              <a:gd name="connsiteY7" fmla="*/ 501679 h 1003358"/>
              <a:gd name="connsiteX8" fmla="*/ 2484917 w 2986596"/>
              <a:gd name="connsiteY8" fmla="*/ 1003358 h 1003358"/>
              <a:gd name="connsiteX9" fmla="*/ 2008940 w 2986596"/>
              <a:gd name="connsiteY9" fmla="*/ 1003358 h 1003358"/>
              <a:gd name="connsiteX10" fmla="*/ 1513130 w 2986596"/>
              <a:gd name="connsiteY10" fmla="*/ 1003358 h 1003358"/>
              <a:gd name="connsiteX11" fmla="*/ 1076818 w 2986596"/>
              <a:gd name="connsiteY11" fmla="*/ 1003358 h 1003358"/>
              <a:gd name="connsiteX12" fmla="*/ 501679 w 2986596"/>
              <a:gd name="connsiteY12" fmla="*/ 1003358 h 1003358"/>
              <a:gd name="connsiteX13" fmla="*/ 0 w 2986596"/>
              <a:gd name="connsiteY13" fmla="*/ 501679 h 1003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6596" h="1003358" fill="none" extrusionOk="0">
                <a:moveTo>
                  <a:pt x="0" y="501679"/>
                </a:moveTo>
                <a:cubicBezTo>
                  <a:pt x="55487" y="176027"/>
                  <a:pt x="231455" y="-32201"/>
                  <a:pt x="501679" y="0"/>
                </a:cubicBezTo>
                <a:cubicBezTo>
                  <a:pt x="686754" y="-33136"/>
                  <a:pt x="833143" y="44504"/>
                  <a:pt x="957824" y="0"/>
                </a:cubicBezTo>
                <a:cubicBezTo>
                  <a:pt x="1082506" y="-44504"/>
                  <a:pt x="1251111" y="22281"/>
                  <a:pt x="1453633" y="0"/>
                </a:cubicBezTo>
                <a:cubicBezTo>
                  <a:pt x="1656155" y="-22281"/>
                  <a:pt x="1757428" y="44640"/>
                  <a:pt x="1929610" y="0"/>
                </a:cubicBezTo>
                <a:cubicBezTo>
                  <a:pt x="2101792" y="-44640"/>
                  <a:pt x="2207725" y="19576"/>
                  <a:pt x="2484917" y="0"/>
                </a:cubicBezTo>
                <a:cubicBezTo>
                  <a:pt x="2768789" y="5054"/>
                  <a:pt x="2984548" y="273303"/>
                  <a:pt x="2986596" y="501679"/>
                </a:cubicBezTo>
                <a:lnTo>
                  <a:pt x="2986596" y="501679"/>
                </a:lnTo>
                <a:cubicBezTo>
                  <a:pt x="3052327" y="739759"/>
                  <a:pt x="2735329" y="1045678"/>
                  <a:pt x="2484917" y="1003358"/>
                </a:cubicBezTo>
                <a:cubicBezTo>
                  <a:pt x="2342727" y="1054948"/>
                  <a:pt x="2200055" y="946872"/>
                  <a:pt x="2008940" y="1003358"/>
                </a:cubicBezTo>
                <a:cubicBezTo>
                  <a:pt x="1817825" y="1059844"/>
                  <a:pt x="1710847" y="974171"/>
                  <a:pt x="1513130" y="1003358"/>
                </a:cubicBezTo>
                <a:cubicBezTo>
                  <a:pt x="1315413" y="1032545"/>
                  <a:pt x="1218125" y="970335"/>
                  <a:pt x="1076818" y="1003358"/>
                </a:cubicBezTo>
                <a:cubicBezTo>
                  <a:pt x="935511" y="1036381"/>
                  <a:pt x="640403" y="977749"/>
                  <a:pt x="501679" y="1003358"/>
                </a:cubicBezTo>
                <a:cubicBezTo>
                  <a:pt x="220729" y="1011148"/>
                  <a:pt x="-44639" y="719520"/>
                  <a:pt x="0" y="501679"/>
                </a:cubicBezTo>
                <a:close/>
              </a:path>
              <a:path w="2986596" h="1003358" stroke="0" extrusionOk="0">
                <a:moveTo>
                  <a:pt x="0" y="501679"/>
                </a:moveTo>
                <a:cubicBezTo>
                  <a:pt x="-19818" y="212385"/>
                  <a:pt x="168608" y="21018"/>
                  <a:pt x="501679" y="0"/>
                </a:cubicBezTo>
                <a:cubicBezTo>
                  <a:pt x="692859" y="-28677"/>
                  <a:pt x="798977" y="11122"/>
                  <a:pt x="1037153" y="0"/>
                </a:cubicBezTo>
                <a:cubicBezTo>
                  <a:pt x="1275329" y="-11122"/>
                  <a:pt x="1305835" y="45965"/>
                  <a:pt x="1513130" y="0"/>
                </a:cubicBezTo>
                <a:cubicBezTo>
                  <a:pt x="1720425" y="-45965"/>
                  <a:pt x="1757145" y="50861"/>
                  <a:pt x="1969275" y="0"/>
                </a:cubicBezTo>
                <a:cubicBezTo>
                  <a:pt x="2181406" y="-50861"/>
                  <a:pt x="2233334" y="35564"/>
                  <a:pt x="2484917" y="0"/>
                </a:cubicBezTo>
                <a:cubicBezTo>
                  <a:pt x="2768988" y="-14407"/>
                  <a:pt x="2972747" y="222488"/>
                  <a:pt x="2986596" y="501679"/>
                </a:cubicBezTo>
                <a:lnTo>
                  <a:pt x="2986596" y="501679"/>
                </a:lnTo>
                <a:cubicBezTo>
                  <a:pt x="2942688" y="820088"/>
                  <a:pt x="2756770" y="953604"/>
                  <a:pt x="2484917" y="1003358"/>
                </a:cubicBezTo>
                <a:cubicBezTo>
                  <a:pt x="2339442" y="1008548"/>
                  <a:pt x="2158331" y="995947"/>
                  <a:pt x="1949443" y="1003358"/>
                </a:cubicBezTo>
                <a:cubicBezTo>
                  <a:pt x="1740555" y="1010769"/>
                  <a:pt x="1678107" y="969100"/>
                  <a:pt x="1493298" y="1003358"/>
                </a:cubicBezTo>
                <a:cubicBezTo>
                  <a:pt x="1308490" y="1037616"/>
                  <a:pt x="1234723" y="977949"/>
                  <a:pt x="997489" y="1003358"/>
                </a:cubicBezTo>
                <a:cubicBezTo>
                  <a:pt x="760255" y="1028767"/>
                  <a:pt x="692206" y="944506"/>
                  <a:pt x="501679" y="1003358"/>
                </a:cubicBezTo>
                <a:cubicBezTo>
                  <a:pt x="243772" y="1032876"/>
                  <a:pt x="33949" y="820334"/>
                  <a:pt x="0" y="501679"/>
                </a:cubicBezTo>
                <a:close/>
              </a:path>
            </a:pathLst>
          </a:custGeom>
          <a:gradFill flip="none" rotWithShape="1">
            <a:gsLst>
              <a:gs pos="0">
                <a:srgbClr val="74C6C2">
                  <a:lumMod val="80000"/>
                </a:srgbClr>
              </a:gs>
              <a:gs pos="48000">
                <a:srgbClr val="74C6C2"/>
              </a:gs>
              <a:gs pos="100000">
                <a:srgbClr val="74C6C2">
                  <a:lumMod val="60000"/>
                  <a:lumOff val="40000"/>
                </a:srgbClr>
              </a:gs>
            </a:gsLst>
            <a:lin ang="5400000" scaled="0"/>
            <a:tileRect/>
          </a:gradFill>
          <a:ln w="3175">
            <a:solidFill>
              <a:schemeClr val="bg2">
                <a:lumMod val="50000"/>
              </a:schemeClr>
            </a:solidFill>
            <a:extLst>
              <a:ext uri="{C807C97D-BFC1-408E-A445-0C87EB9F89A2}">
                <ask:lineSketchStyleProps xmlns:ask="http://schemas.microsoft.com/office/drawing/2018/sketchyshapes" sd="1219033472">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SoeiKakugothicUB" panose="020B0900000000000000" pitchFamily="34" charset="-128"/>
              <a:ea typeface="HGPSoeiKakugothicUB" panose="020B0900000000000000" pitchFamily="34" charset="-128"/>
            </a:endParaRPr>
          </a:p>
        </p:txBody>
      </p:sp>
      <p:sp>
        <p:nvSpPr>
          <p:cNvPr id="27" name="テキスト ボックス 26">
            <a:extLst>
              <a:ext uri="{FF2B5EF4-FFF2-40B4-BE49-F238E27FC236}">
                <a16:creationId xmlns:a16="http://schemas.microsoft.com/office/drawing/2014/main" id="{D88A9E00-0C95-4A45-BD5E-B394682344EB}"/>
              </a:ext>
            </a:extLst>
          </p:cNvPr>
          <p:cNvSpPr txBox="1"/>
          <p:nvPr/>
        </p:nvSpPr>
        <p:spPr>
          <a:xfrm>
            <a:off x="2094376" y="2261528"/>
            <a:ext cx="2340385" cy="736346"/>
          </a:xfrm>
          <a:prstGeom prst="rect">
            <a:avLst/>
          </a:prstGeom>
          <a:noFill/>
        </p:spPr>
        <p:txBody>
          <a:bodyPr wrap="none" lIns="0" tIns="0" rIns="0" bIns="72000" rtlCol="0">
            <a:spAutoFit/>
          </a:bodyPr>
          <a:lstStyle/>
          <a:p>
            <a:pPr algn="ctr">
              <a:lnSpc>
                <a:spcPct val="120000"/>
              </a:lnSpc>
            </a:pPr>
            <a:r>
              <a:rPr lang="ja-JP" altLang="en-US" sz="3800" b="1" spc="-150">
                <a:solidFill>
                  <a:schemeClr val="bg2">
                    <a:lumMod val="25000"/>
                  </a:schemeClr>
                </a:solidFill>
                <a:latin typeface="+mn-ea"/>
              </a:rPr>
              <a:t>印象の変化</a:t>
            </a:r>
            <a:endParaRPr lang="en-US" altLang="ja-JP" sz="3800" b="1" spc="-150" dirty="0">
              <a:solidFill>
                <a:schemeClr val="bg2">
                  <a:lumMod val="25000"/>
                </a:schemeClr>
              </a:solidFill>
              <a:latin typeface="+mn-ea"/>
            </a:endParaRPr>
          </a:p>
        </p:txBody>
      </p:sp>
      <p:grpSp>
        <p:nvGrpSpPr>
          <p:cNvPr id="29" name="グループ化 28">
            <a:extLst>
              <a:ext uri="{FF2B5EF4-FFF2-40B4-BE49-F238E27FC236}">
                <a16:creationId xmlns:a16="http://schemas.microsoft.com/office/drawing/2014/main" id="{C983B6C4-9433-AB44-ABB7-1C34728F7FFD}"/>
              </a:ext>
            </a:extLst>
          </p:cNvPr>
          <p:cNvGrpSpPr/>
          <p:nvPr/>
        </p:nvGrpSpPr>
        <p:grpSpPr>
          <a:xfrm>
            <a:off x="6802" y="4084391"/>
            <a:ext cx="1393521" cy="2627783"/>
            <a:chOff x="103509" y="3796075"/>
            <a:chExt cx="1539232" cy="2902552"/>
          </a:xfrm>
        </p:grpSpPr>
        <p:pic>
          <p:nvPicPr>
            <p:cNvPr id="28" name="図 27">
              <a:extLst>
                <a:ext uri="{FF2B5EF4-FFF2-40B4-BE49-F238E27FC236}">
                  <a16:creationId xmlns:a16="http://schemas.microsoft.com/office/drawing/2014/main" id="{B3938216-E623-8946-86DE-7C8661F024CC}"/>
                </a:ext>
              </a:extLst>
            </p:cNvPr>
            <p:cNvPicPr>
              <a:picLocks noChangeAspect="1"/>
            </p:cNvPicPr>
            <p:nvPr/>
          </p:nvPicPr>
          <p:blipFill>
            <a:blip r:embed="rId3"/>
            <a:stretch>
              <a:fillRect/>
            </a:stretch>
          </p:blipFill>
          <p:spPr>
            <a:xfrm>
              <a:off x="103509" y="3796075"/>
              <a:ext cx="1539232" cy="2902552"/>
            </a:xfrm>
            <a:prstGeom prst="rect">
              <a:avLst/>
            </a:prstGeom>
          </p:spPr>
        </p:pic>
        <p:pic>
          <p:nvPicPr>
            <p:cNvPr id="2" name="図 1">
              <a:extLst>
                <a:ext uri="{FF2B5EF4-FFF2-40B4-BE49-F238E27FC236}">
                  <a16:creationId xmlns:a16="http://schemas.microsoft.com/office/drawing/2014/main" id="{F5ABF475-A2EF-4EC8-A5C7-C6B861439E8D}"/>
                </a:ext>
              </a:extLst>
            </p:cNvPr>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01038" y="3898900"/>
              <a:ext cx="1418400" cy="1475532"/>
            </a:xfrm>
            <a:prstGeom prst="rect">
              <a:avLst/>
            </a:prstGeom>
          </p:spPr>
        </p:pic>
      </p:grpSp>
      <p:pic>
        <p:nvPicPr>
          <p:cNvPr id="3" name="図 2">
            <a:extLst>
              <a:ext uri="{FF2B5EF4-FFF2-40B4-BE49-F238E27FC236}">
                <a16:creationId xmlns:a16="http://schemas.microsoft.com/office/drawing/2014/main" id="{0B040FF9-BB61-4A5C-B6B8-BF19CDE958A5}"/>
              </a:ext>
            </a:extLst>
          </p:cNvPr>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10437630" y="876295"/>
            <a:ext cx="1638581" cy="2461309"/>
          </a:xfrm>
          <a:prstGeom prst="rect">
            <a:avLst/>
          </a:prstGeom>
        </p:spPr>
      </p:pic>
      <p:grpSp>
        <p:nvGrpSpPr>
          <p:cNvPr id="18" name="グループ化 17">
            <a:extLst>
              <a:ext uri="{FF2B5EF4-FFF2-40B4-BE49-F238E27FC236}">
                <a16:creationId xmlns:a16="http://schemas.microsoft.com/office/drawing/2014/main" id="{415DF060-2AA1-E948-8F5F-4467AD1B2134}"/>
              </a:ext>
            </a:extLst>
          </p:cNvPr>
          <p:cNvGrpSpPr/>
          <p:nvPr/>
        </p:nvGrpSpPr>
        <p:grpSpPr>
          <a:xfrm>
            <a:off x="0" y="0"/>
            <a:ext cx="7597748" cy="2628900"/>
            <a:chOff x="0" y="0"/>
            <a:chExt cx="7597748" cy="2628900"/>
          </a:xfrm>
        </p:grpSpPr>
        <p:pic>
          <p:nvPicPr>
            <p:cNvPr id="21" name="図 20">
              <a:extLst>
                <a:ext uri="{FF2B5EF4-FFF2-40B4-BE49-F238E27FC236}">
                  <a16:creationId xmlns:a16="http://schemas.microsoft.com/office/drawing/2014/main" id="{5630FACC-FF90-6942-8349-B2FC47A32031}"/>
                </a:ext>
              </a:extLst>
            </p:cNvPr>
            <p:cNvPicPr>
              <a:picLocks noChangeAspect="1"/>
            </p:cNvPicPr>
            <p:nvPr/>
          </p:nvPicPr>
          <p:blipFill>
            <a:blip r:embed="rId6"/>
            <a:stretch>
              <a:fillRect/>
            </a:stretch>
          </p:blipFill>
          <p:spPr>
            <a:xfrm>
              <a:off x="0" y="0"/>
              <a:ext cx="2628900" cy="2628900"/>
            </a:xfrm>
            <a:prstGeom prst="rect">
              <a:avLst/>
            </a:prstGeom>
          </p:spPr>
        </p:pic>
        <p:sp>
          <p:nvSpPr>
            <p:cNvPr id="22" name="テキスト ボックス 21">
              <a:extLst>
                <a:ext uri="{FF2B5EF4-FFF2-40B4-BE49-F238E27FC236}">
                  <a16:creationId xmlns:a16="http://schemas.microsoft.com/office/drawing/2014/main" id="{D830656B-6D00-1F4E-A501-F99CC6709C68}"/>
                </a:ext>
              </a:extLst>
            </p:cNvPr>
            <p:cNvSpPr txBox="1"/>
            <p:nvPr/>
          </p:nvSpPr>
          <p:spPr>
            <a:xfrm>
              <a:off x="837563" y="929730"/>
              <a:ext cx="6760185" cy="769441"/>
            </a:xfrm>
            <a:prstGeom prst="rect">
              <a:avLst/>
            </a:prstGeom>
            <a:solidFill>
              <a:schemeClr val="bg1"/>
            </a:solidFill>
          </p:spPr>
          <p:txBody>
            <a:bodyPr wrap="none" rtlCol="0">
              <a:spAutoFit/>
            </a:bodyPr>
            <a:lstStyle/>
            <a:p>
              <a:pPr algn="ctr"/>
              <a:r>
                <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rPr>
                <a:t>周りからわかる不調のサイン</a:t>
              </a:r>
            </a:p>
          </p:txBody>
        </p:sp>
      </p:grpSp>
    </p:spTree>
    <p:extLst>
      <p:ext uri="{BB962C8B-B14F-4D97-AF65-F5344CB8AC3E}">
        <p14:creationId xmlns:p14="http://schemas.microsoft.com/office/powerpoint/2010/main" val="4058661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CA45AE08-A439-7F45-A1AE-DC2019E8D8B1}"/>
              </a:ext>
            </a:extLst>
          </p:cNvPr>
          <p:cNvGrpSpPr/>
          <p:nvPr/>
        </p:nvGrpSpPr>
        <p:grpSpPr>
          <a:xfrm>
            <a:off x="432690" y="2712813"/>
            <a:ext cx="11259569" cy="4069879"/>
            <a:chOff x="685725" y="2376638"/>
            <a:chExt cx="11259569" cy="4069879"/>
          </a:xfrm>
        </p:grpSpPr>
        <p:sp>
          <p:nvSpPr>
            <p:cNvPr id="30" name="円/楕円 29">
              <a:extLst>
                <a:ext uri="{FF2B5EF4-FFF2-40B4-BE49-F238E27FC236}">
                  <a16:creationId xmlns:a16="http://schemas.microsoft.com/office/drawing/2014/main" id="{004D5CD6-D623-A248-8733-60E3BCC9B028}"/>
                </a:ext>
              </a:extLst>
            </p:cNvPr>
            <p:cNvSpPr/>
            <p:nvPr/>
          </p:nvSpPr>
          <p:spPr>
            <a:xfrm>
              <a:off x="783785" y="2385528"/>
              <a:ext cx="2666150" cy="2666150"/>
            </a:xfrm>
            <a:prstGeom prst="ellipse">
              <a:avLst/>
            </a:prstGeom>
            <a:solidFill>
              <a:srgbClr val="74C6C2">
                <a:alpha val="29000"/>
              </a:srgbClr>
            </a:solidFill>
            <a:ln w="38100" cap="rnd">
              <a:solidFill>
                <a:srgbClr val="74C6C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32" name="円/楕円 31">
              <a:extLst>
                <a:ext uri="{FF2B5EF4-FFF2-40B4-BE49-F238E27FC236}">
                  <a16:creationId xmlns:a16="http://schemas.microsoft.com/office/drawing/2014/main" id="{FF6DAEBE-5228-D548-B3DA-674F6B7B1F1F}"/>
                </a:ext>
              </a:extLst>
            </p:cNvPr>
            <p:cNvSpPr/>
            <p:nvPr/>
          </p:nvSpPr>
          <p:spPr>
            <a:xfrm>
              <a:off x="2475266" y="4026380"/>
              <a:ext cx="2420137" cy="2420137"/>
            </a:xfrm>
            <a:prstGeom prst="ellipse">
              <a:avLst/>
            </a:prstGeom>
            <a:solidFill>
              <a:srgbClr val="74C6C2">
                <a:alpha val="29000"/>
              </a:srgbClr>
            </a:solidFill>
            <a:ln w="38100" cap="rnd">
              <a:solidFill>
                <a:srgbClr val="74C6C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33" name="円/楕円 32">
              <a:extLst>
                <a:ext uri="{FF2B5EF4-FFF2-40B4-BE49-F238E27FC236}">
                  <a16:creationId xmlns:a16="http://schemas.microsoft.com/office/drawing/2014/main" id="{D41D8DE5-A58E-AC41-AB50-F1EC607FF060}"/>
                </a:ext>
              </a:extLst>
            </p:cNvPr>
            <p:cNvSpPr/>
            <p:nvPr/>
          </p:nvSpPr>
          <p:spPr>
            <a:xfrm>
              <a:off x="7628596" y="4208254"/>
              <a:ext cx="2225639" cy="2225639"/>
            </a:xfrm>
            <a:prstGeom prst="ellipse">
              <a:avLst/>
            </a:prstGeom>
            <a:solidFill>
              <a:srgbClr val="74C6C2">
                <a:alpha val="29000"/>
              </a:srgbClr>
            </a:solidFill>
            <a:ln w="38100" cap="rnd">
              <a:solidFill>
                <a:srgbClr val="74C6C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34" name="円/楕円 33">
              <a:extLst>
                <a:ext uri="{FF2B5EF4-FFF2-40B4-BE49-F238E27FC236}">
                  <a16:creationId xmlns:a16="http://schemas.microsoft.com/office/drawing/2014/main" id="{FE316113-3F97-D441-8BF6-329C9023EB6C}"/>
                </a:ext>
              </a:extLst>
            </p:cNvPr>
            <p:cNvSpPr/>
            <p:nvPr/>
          </p:nvSpPr>
          <p:spPr>
            <a:xfrm>
              <a:off x="8781349" y="2376638"/>
              <a:ext cx="2823174" cy="2823174"/>
            </a:xfrm>
            <a:prstGeom prst="ellipse">
              <a:avLst/>
            </a:prstGeom>
            <a:solidFill>
              <a:srgbClr val="74C6C2">
                <a:alpha val="29000"/>
              </a:srgbClr>
            </a:solidFill>
            <a:ln w="38100" cap="rnd">
              <a:solidFill>
                <a:srgbClr val="74C6C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n-ea"/>
              </a:endParaRPr>
            </a:p>
          </p:txBody>
        </p:sp>
        <p:sp>
          <p:nvSpPr>
            <p:cNvPr id="4" name="テキスト ボックス 3">
              <a:extLst>
                <a:ext uri="{FF2B5EF4-FFF2-40B4-BE49-F238E27FC236}">
                  <a16:creationId xmlns:a16="http://schemas.microsoft.com/office/drawing/2014/main" id="{F9C4528F-CE70-43DB-9453-D11EE1E3FAAC}"/>
                </a:ext>
              </a:extLst>
            </p:cNvPr>
            <p:cNvSpPr txBox="1"/>
            <p:nvPr/>
          </p:nvSpPr>
          <p:spPr>
            <a:xfrm>
              <a:off x="685725" y="3410827"/>
              <a:ext cx="2862271" cy="923330"/>
            </a:xfrm>
            <a:prstGeom prst="rect">
              <a:avLst/>
            </a:prstGeom>
            <a:noFill/>
          </p:spPr>
          <p:txBody>
            <a:bodyPr wrap="square" lIns="0" tIns="0" rIns="0" bIns="0" rtlCol="0">
              <a:spAutoFit/>
            </a:bodyPr>
            <a:lstStyle/>
            <a:p>
              <a:pPr algn="ctr"/>
              <a:r>
                <a:rPr lang="ja-JP" altLang="en-US" sz="2000" b="1">
                  <a:solidFill>
                    <a:schemeClr val="bg2">
                      <a:lumMod val="25000"/>
                    </a:schemeClr>
                  </a:solidFill>
                  <a:latin typeface="+mn-ea"/>
                </a:rPr>
                <a:t>相手が言ってくるまで</a:t>
              </a:r>
              <a:br>
                <a:rPr lang="en-US" altLang="ja-JP" sz="2000" b="1" dirty="0">
                  <a:solidFill>
                    <a:schemeClr val="bg2">
                      <a:lumMod val="25000"/>
                    </a:schemeClr>
                  </a:solidFill>
                  <a:latin typeface="+mn-ea"/>
                </a:rPr>
              </a:br>
              <a:r>
                <a:rPr lang="ja-JP" altLang="en-US" sz="2000" b="1">
                  <a:solidFill>
                    <a:schemeClr val="bg2">
                      <a:lumMod val="25000"/>
                    </a:schemeClr>
                  </a:solidFill>
                  <a:latin typeface="+mn-ea"/>
                </a:rPr>
                <a:t>そっと</a:t>
              </a:r>
              <a:r>
                <a:rPr lang="ja-JP" altLang="en-US" sz="2000" b="1" dirty="0">
                  <a:solidFill>
                    <a:schemeClr val="bg2">
                      <a:lumMod val="25000"/>
                    </a:schemeClr>
                  </a:solidFill>
                  <a:latin typeface="+mn-ea"/>
                </a:rPr>
                <a:t>して</a:t>
              </a:r>
              <a:endParaRPr lang="en-US" altLang="ja-JP" sz="2000" b="1" dirty="0">
                <a:solidFill>
                  <a:schemeClr val="bg2">
                    <a:lumMod val="25000"/>
                  </a:schemeClr>
                </a:solidFill>
                <a:latin typeface="+mn-ea"/>
              </a:endParaRPr>
            </a:p>
            <a:p>
              <a:pPr algn="ctr"/>
              <a:r>
                <a:rPr lang="ja-JP" altLang="en-US" sz="2000" b="1" dirty="0">
                  <a:solidFill>
                    <a:schemeClr val="bg2">
                      <a:lumMod val="25000"/>
                    </a:schemeClr>
                  </a:solidFill>
                  <a:latin typeface="+mn-ea"/>
                </a:rPr>
                <a:t>おいた方がいい</a:t>
              </a:r>
              <a:endParaRPr kumimoji="1" lang="en-US" altLang="ja-JP" sz="2000" b="1" dirty="0">
                <a:solidFill>
                  <a:schemeClr val="bg2">
                    <a:lumMod val="25000"/>
                  </a:schemeClr>
                </a:solidFill>
                <a:latin typeface="+mn-ea"/>
              </a:endParaRPr>
            </a:p>
          </p:txBody>
        </p:sp>
        <p:sp>
          <p:nvSpPr>
            <p:cNvPr id="5" name="テキスト ボックス 4">
              <a:extLst>
                <a:ext uri="{FF2B5EF4-FFF2-40B4-BE49-F238E27FC236}">
                  <a16:creationId xmlns:a16="http://schemas.microsoft.com/office/drawing/2014/main" id="{E4062CCD-7209-48CC-B4F6-715A3F052606}"/>
                </a:ext>
              </a:extLst>
            </p:cNvPr>
            <p:cNvSpPr txBox="1"/>
            <p:nvPr/>
          </p:nvSpPr>
          <p:spPr>
            <a:xfrm>
              <a:off x="6994379" y="4923863"/>
              <a:ext cx="3335469" cy="923330"/>
            </a:xfrm>
            <a:prstGeom prst="rect">
              <a:avLst/>
            </a:prstGeom>
            <a:noFill/>
          </p:spPr>
          <p:txBody>
            <a:bodyPr wrap="square" lIns="0" tIns="0" rIns="0" bIns="0" rtlCol="0">
              <a:spAutoFit/>
            </a:bodyPr>
            <a:lstStyle/>
            <a:p>
              <a:pPr algn="ctr"/>
              <a:r>
                <a:rPr lang="ja-JP" altLang="en-US" sz="2000" b="1" dirty="0">
                  <a:solidFill>
                    <a:schemeClr val="bg2">
                      <a:lumMod val="25000"/>
                    </a:schemeClr>
                  </a:solidFill>
                  <a:latin typeface="+mn-ea"/>
                </a:rPr>
                <a:t>きっと</a:t>
              </a:r>
              <a:endParaRPr lang="en-US" altLang="ja-JP" sz="2000" b="1" dirty="0">
                <a:solidFill>
                  <a:schemeClr val="bg2">
                    <a:lumMod val="25000"/>
                  </a:schemeClr>
                </a:solidFill>
                <a:latin typeface="+mn-ea"/>
              </a:endParaRPr>
            </a:p>
            <a:p>
              <a:pPr algn="ctr"/>
              <a:r>
                <a:rPr kumimoji="1" lang="ja-JP" altLang="en-US" sz="2000" b="1">
                  <a:solidFill>
                    <a:schemeClr val="bg2">
                      <a:lumMod val="25000"/>
                    </a:schemeClr>
                  </a:solidFill>
                  <a:latin typeface="+mn-ea"/>
                </a:rPr>
                <a:t>今だけ</a:t>
              </a:r>
              <a:endParaRPr kumimoji="1" lang="en-US" altLang="ja-JP" sz="2000" b="1" dirty="0">
                <a:solidFill>
                  <a:schemeClr val="bg2">
                    <a:lumMod val="25000"/>
                  </a:schemeClr>
                </a:solidFill>
                <a:latin typeface="+mn-ea"/>
              </a:endParaRPr>
            </a:p>
            <a:p>
              <a:pPr algn="ctr"/>
              <a:r>
                <a:rPr kumimoji="1" lang="ja-JP" altLang="en-US" sz="2000" b="1">
                  <a:solidFill>
                    <a:schemeClr val="bg2">
                      <a:lumMod val="25000"/>
                    </a:schemeClr>
                  </a:solidFill>
                  <a:latin typeface="+mn-ea"/>
                </a:rPr>
                <a:t>なん</a:t>
              </a:r>
              <a:r>
                <a:rPr kumimoji="1" lang="ja-JP" altLang="en-US" sz="2000" b="1" dirty="0">
                  <a:solidFill>
                    <a:schemeClr val="bg2">
                      <a:lumMod val="25000"/>
                    </a:schemeClr>
                  </a:solidFill>
                  <a:latin typeface="+mn-ea"/>
                </a:rPr>
                <a:t>だろう</a:t>
              </a:r>
              <a:endParaRPr kumimoji="1" lang="en-US" altLang="ja-JP" sz="2000" b="1" dirty="0">
                <a:solidFill>
                  <a:schemeClr val="bg2">
                    <a:lumMod val="25000"/>
                  </a:schemeClr>
                </a:solidFill>
                <a:latin typeface="+mn-ea"/>
              </a:endParaRPr>
            </a:p>
          </p:txBody>
        </p:sp>
        <p:sp>
          <p:nvSpPr>
            <p:cNvPr id="7" name="テキスト ボックス 6">
              <a:extLst>
                <a:ext uri="{FF2B5EF4-FFF2-40B4-BE49-F238E27FC236}">
                  <a16:creationId xmlns:a16="http://schemas.microsoft.com/office/drawing/2014/main" id="{177EA234-FBD3-408B-81D6-A41CB7DBCFAC}"/>
                </a:ext>
              </a:extLst>
            </p:cNvPr>
            <p:cNvSpPr txBox="1"/>
            <p:nvPr/>
          </p:nvSpPr>
          <p:spPr>
            <a:xfrm>
              <a:off x="2668300" y="5010537"/>
              <a:ext cx="2045420" cy="615553"/>
            </a:xfrm>
            <a:prstGeom prst="rect">
              <a:avLst/>
            </a:prstGeom>
            <a:noFill/>
          </p:spPr>
          <p:txBody>
            <a:bodyPr wrap="square" lIns="0" tIns="0" rIns="0" bIns="0" rtlCol="0">
              <a:spAutoFit/>
            </a:bodyPr>
            <a:lstStyle/>
            <a:p>
              <a:pPr algn="ctr"/>
              <a:r>
                <a:rPr lang="ja-JP" altLang="en-US" sz="2000" b="1">
                  <a:solidFill>
                    <a:schemeClr val="bg2">
                      <a:lumMod val="25000"/>
                    </a:schemeClr>
                  </a:solidFill>
                  <a:latin typeface="+mn-ea"/>
                </a:rPr>
                <a:t>ただの気のせい</a:t>
              </a:r>
              <a:br>
                <a:rPr lang="en-US" altLang="ja-JP" sz="2000" b="1" dirty="0">
                  <a:solidFill>
                    <a:schemeClr val="bg2">
                      <a:lumMod val="25000"/>
                    </a:schemeClr>
                  </a:solidFill>
                  <a:latin typeface="+mn-ea"/>
                </a:rPr>
              </a:br>
              <a:r>
                <a:rPr lang="ja-JP" altLang="en-US" sz="2000" b="1">
                  <a:solidFill>
                    <a:schemeClr val="bg2">
                      <a:lumMod val="25000"/>
                    </a:schemeClr>
                  </a:solidFill>
                  <a:latin typeface="+mn-ea"/>
                </a:rPr>
                <a:t>かもしれない</a:t>
              </a:r>
              <a:endParaRPr kumimoji="1" lang="en-US" altLang="ja-JP" sz="2000" b="1" dirty="0">
                <a:solidFill>
                  <a:schemeClr val="bg2">
                    <a:lumMod val="25000"/>
                  </a:schemeClr>
                </a:solidFill>
                <a:latin typeface="+mn-ea"/>
              </a:endParaRPr>
            </a:p>
          </p:txBody>
        </p:sp>
        <p:sp>
          <p:nvSpPr>
            <p:cNvPr id="9" name="テキスト ボックス 8">
              <a:extLst>
                <a:ext uri="{FF2B5EF4-FFF2-40B4-BE49-F238E27FC236}">
                  <a16:creationId xmlns:a16="http://schemas.microsoft.com/office/drawing/2014/main" id="{81E63D74-9507-4198-A4F2-69425BF5A2B0}"/>
                </a:ext>
              </a:extLst>
            </p:cNvPr>
            <p:cNvSpPr txBox="1"/>
            <p:nvPr/>
          </p:nvSpPr>
          <p:spPr>
            <a:xfrm>
              <a:off x="8609825" y="3493954"/>
              <a:ext cx="3335469" cy="615553"/>
            </a:xfrm>
            <a:prstGeom prst="rect">
              <a:avLst/>
            </a:prstGeom>
            <a:noFill/>
          </p:spPr>
          <p:txBody>
            <a:bodyPr wrap="square" lIns="0" tIns="0" rIns="0" bIns="0" rtlCol="0">
              <a:spAutoFit/>
            </a:bodyPr>
            <a:lstStyle/>
            <a:p>
              <a:pPr algn="ctr"/>
              <a:r>
                <a:rPr lang="ja-JP" altLang="en-US" sz="2000" b="1">
                  <a:solidFill>
                    <a:schemeClr val="bg2">
                      <a:lumMod val="25000"/>
                    </a:schemeClr>
                  </a:solidFill>
                  <a:latin typeface="+mn-ea"/>
                </a:rPr>
                <a:t>いろいろ言いたくない</a:t>
              </a:r>
              <a:endParaRPr lang="en-US" altLang="ja-JP" sz="2000" b="1" dirty="0">
                <a:solidFill>
                  <a:schemeClr val="bg2">
                    <a:lumMod val="25000"/>
                  </a:schemeClr>
                </a:solidFill>
                <a:latin typeface="+mn-ea"/>
              </a:endParaRPr>
            </a:p>
            <a:p>
              <a:pPr algn="ctr"/>
              <a:r>
                <a:rPr lang="ja-JP" altLang="en-US" sz="2000" b="1">
                  <a:solidFill>
                    <a:schemeClr val="bg2">
                      <a:lumMod val="25000"/>
                    </a:schemeClr>
                  </a:solidFill>
                  <a:latin typeface="+mn-ea"/>
                </a:rPr>
                <a:t>こともあるん</a:t>
              </a:r>
              <a:r>
                <a:rPr lang="ja-JP" altLang="en-US" sz="2000" b="1" dirty="0">
                  <a:solidFill>
                    <a:schemeClr val="bg2">
                      <a:lumMod val="25000"/>
                    </a:schemeClr>
                  </a:solidFill>
                  <a:latin typeface="+mn-ea"/>
                </a:rPr>
                <a:t>だろう</a:t>
              </a:r>
              <a:endParaRPr kumimoji="1" lang="en-US" altLang="ja-JP" sz="2000" b="1" dirty="0">
                <a:solidFill>
                  <a:schemeClr val="bg2">
                    <a:lumMod val="25000"/>
                  </a:schemeClr>
                </a:solidFill>
                <a:latin typeface="+mn-ea"/>
              </a:endParaRPr>
            </a:p>
          </p:txBody>
        </p:sp>
      </p:grpSp>
      <p:sp>
        <p:nvSpPr>
          <p:cNvPr id="19" name="テキスト ボックス 18">
            <a:extLst>
              <a:ext uri="{FF2B5EF4-FFF2-40B4-BE49-F238E27FC236}">
                <a16:creationId xmlns:a16="http://schemas.microsoft.com/office/drawing/2014/main" id="{98AE89CC-F991-3744-90DE-DAA4B5BC34B0}"/>
              </a:ext>
            </a:extLst>
          </p:cNvPr>
          <p:cNvSpPr txBox="1"/>
          <p:nvPr/>
        </p:nvSpPr>
        <p:spPr>
          <a:xfrm>
            <a:off x="3044578" y="1786659"/>
            <a:ext cx="8207831" cy="830997"/>
          </a:xfrm>
          <a:prstGeom prst="rect">
            <a:avLst/>
          </a:prstGeom>
          <a:solidFill>
            <a:srgbClr val="FFF100">
              <a:alpha val="80000"/>
            </a:srgbClr>
          </a:solidFill>
        </p:spPr>
        <p:txBody>
          <a:bodyPr wrap="square" rtlCol="0">
            <a:spAutoFit/>
          </a:bodyPr>
          <a:lstStyle/>
          <a:p>
            <a:pPr algn="ctr"/>
            <a:r>
              <a:rPr kumimoji="1" lang="ja-JP" altLang="en-US" sz="2400" b="1">
                <a:solidFill>
                  <a:schemeClr val="bg2">
                    <a:lumMod val="25000"/>
                  </a:schemeClr>
                </a:solidFill>
                <a:latin typeface="+mn-ea"/>
              </a:rPr>
              <a:t>「あまり触れない方が良い」「自分にできることはない」</a:t>
            </a:r>
            <a:br>
              <a:rPr kumimoji="1" lang="en-US" altLang="ja-JP" sz="2400" b="1" dirty="0">
                <a:solidFill>
                  <a:schemeClr val="bg2">
                    <a:lumMod val="25000"/>
                  </a:schemeClr>
                </a:solidFill>
                <a:latin typeface="+mn-ea"/>
              </a:rPr>
            </a:br>
            <a:r>
              <a:rPr kumimoji="1" lang="ja-JP" altLang="en-US" sz="2400" b="1">
                <a:solidFill>
                  <a:schemeClr val="bg2">
                    <a:lumMod val="25000"/>
                  </a:schemeClr>
                </a:solidFill>
                <a:latin typeface="+mn-ea"/>
              </a:rPr>
              <a:t>と考える人が多いかもしれません</a:t>
            </a:r>
            <a:endParaRPr kumimoji="1" lang="ja-JP" altLang="en-US" sz="2400" b="1" dirty="0">
              <a:solidFill>
                <a:schemeClr val="bg2">
                  <a:lumMod val="25000"/>
                </a:schemeClr>
              </a:solidFill>
              <a:latin typeface="+mn-ea"/>
            </a:endParaRPr>
          </a:p>
        </p:txBody>
      </p:sp>
      <p:pic>
        <p:nvPicPr>
          <p:cNvPr id="20" name="図 19">
            <a:extLst>
              <a:ext uri="{FF2B5EF4-FFF2-40B4-BE49-F238E27FC236}">
                <a16:creationId xmlns:a16="http://schemas.microsoft.com/office/drawing/2014/main" id="{69C97ACD-BFCD-AF40-90DA-621C88E97C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0352" y="2784497"/>
            <a:ext cx="2047339" cy="3081094"/>
          </a:xfrm>
          <a:prstGeom prst="rect">
            <a:avLst/>
          </a:prstGeom>
        </p:spPr>
      </p:pic>
      <p:pic>
        <p:nvPicPr>
          <p:cNvPr id="21" name="図 20">
            <a:extLst>
              <a:ext uri="{FF2B5EF4-FFF2-40B4-BE49-F238E27FC236}">
                <a16:creationId xmlns:a16="http://schemas.microsoft.com/office/drawing/2014/main" id="{2BB1BAE1-47D2-C94E-86D4-736122C59322}"/>
              </a:ext>
            </a:extLst>
          </p:cNvPr>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5179134" y="3349573"/>
            <a:ext cx="1711996" cy="3206250"/>
          </a:xfrm>
          <a:prstGeom prst="rect">
            <a:avLst/>
          </a:prstGeom>
        </p:spPr>
      </p:pic>
      <p:pic>
        <p:nvPicPr>
          <p:cNvPr id="22" name="図 21">
            <a:extLst>
              <a:ext uri="{FF2B5EF4-FFF2-40B4-BE49-F238E27FC236}">
                <a16:creationId xmlns:a16="http://schemas.microsoft.com/office/drawing/2014/main" id="{0058D634-5BFB-1249-8459-8869F4BFEEE9}"/>
              </a:ext>
            </a:extLst>
          </p:cNvPr>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3759814" y="2650899"/>
            <a:ext cx="2066411" cy="3106494"/>
          </a:xfrm>
          <a:prstGeom prst="rect">
            <a:avLst/>
          </a:prstGeom>
        </p:spPr>
      </p:pic>
      <p:grpSp>
        <p:nvGrpSpPr>
          <p:cNvPr id="18" name="グループ化 17">
            <a:extLst>
              <a:ext uri="{FF2B5EF4-FFF2-40B4-BE49-F238E27FC236}">
                <a16:creationId xmlns:a16="http://schemas.microsoft.com/office/drawing/2014/main" id="{94452A62-40BA-194C-AEE7-47D4275B2F93}"/>
              </a:ext>
            </a:extLst>
          </p:cNvPr>
          <p:cNvGrpSpPr/>
          <p:nvPr/>
        </p:nvGrpSpPr>
        <p:grpSpPr>
          <a:xfrm>
            <a:off x="0" y="0"/>
            <a:ext cx="7820224" cy="2628900"/>
            <a:chOff x="0" y="0"/>
            <a:chExt cx="7820224" cy="2628900"/>
          </a:xfrm>
        </p:grpSpPr>
        <p:pic>
          <p:nvPicPr>
            <p:cNvPr id="23" name="図 22">
              <a:extLst>
                <a:ext uri="{FF2B5EF4-FFF2-40B4-BE49-F238E27FC236}">
                  <a16:creationId xmlns:a16="http://schemas.microsoft.com/office/drawing/2014/main" id="{A3980E6C-1093-BF4A-A619-931227FF928D}"/>
                </a:ext>
              </a:extLst>
            </p:cNvPr>
            <p:cNvPicPr>
              <a:picLocks noChangeAspect="1"/>
            </p:cNvPicPr>
            <p:nvPr/>
          </p:nvPicPr>
          <p:blipFill>
            <a:blip r:embed="rId6"/>
            <a:stretch>
              <a:fillRect/>
            </a:stretch>
          </p:blipFill>
          <p:spPr>
            <a:xfrm>
              <a:off x="0" y="0"/>
              <a:ext cx="2628900" cy="2628900"/>
            </a:xfrm>
            <a:prstGeom prst="rect">
              <a:avLst/>
            </a:prstGeom>
          </p:spPr>
        </p:pic>
        <p:sp>
          <p:nvSpPr>
            <p:cNvPr id="24" name="テキスト ボックス 23">
              <a:extLst>
                <a:ext uri="{FF2B5EF4-FFF2-40B4-BE49-F238E27FC236}">
                  <a16:creationId xmlns:a16="http://schemas.microsoft.com/office/drawing/2014/main" id="{EDAF9605-1185-7644-A57D-6BC90F0E284C}"/>
                </a:ext>
              </a:extLst>
            </p:cNvPr>
            <p:cNvSpPr txBox="1"/>
            <p:nvPr/>
          </p:nvSpPr>
          <p:spPr>
            <a:xfrm>
              <a:off x="858062" y="929730"/>
              <a:ext cx="696216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不調のサインに気付いても</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3453900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66A46D28-9466-41DD-A34C-75560C607FDE}"/>
              </a:ext>
            </a:extLst>
          </p:cNvPr>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54349">
            <a:off x="9952313" y="1923127"/>
            <a:ext cx="1631103" cy="1652220"/>
          </a:xfrm>
          <a:prstGeom prst="rect">
            <a:avLst/>
          </a:prstGeom>
        </p:spPr>
      </p:pic>
      <p:pic>
        <p:nvPicPr>
          <p:cNvPr id="21" name="図 20">
            <a:extLst>
              <a:ext uri="{FF2B5EF4-FFF2-40B4-BE49-F238E27FC236}">
                <a16:creationId xmlns:a16="http://schemas.microsoft.com/office/drawing/2014/main" id="{1B24705A-FEB4-424B-B675-2CEFB4502E95}"/>
              </a:ext>
            </a:extLst>
          </p:cNvPr>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0772713">
            <a:off x="1510108" y="5383976"/>
            <a:ext cx="1456734" cy="1475592"/>
          </a:xfrm>
          <a:prstGeom prst="rect">
            <a:avLst/>
          </a:prstGeom>
        </p:spPr>
      </p:pic>
      <p:grpSp>
        <p:nvGrpSpPr>
          <p:cNvPr id="7" name="グループ化 6">
            <a:extLst>
              <a:ext uri="{FF2B5EF4-FFF2-40B4-BE49-F238E27FC236}">
                <a16:creationId xmlns:a16="http://schemas.microsoft.com/office/drawing/2014/main" id="{B2EAD615-7C27-7447-999D-4E5749269100}"/>
              </a:ext>
            </a:extLst>
          </p:cNvPr>
          <p:cNvGrpSpPr/>
          <p:nvPr/>
        </p:nvGrpSpPr>
        <p:grpSpPr>
          <a:xfrm>
            <a:off x="4490191" y="2665217"/>
            <a:ext cx="3027904" cy="523220"/>
            <a:chOff x="4271284" y="2870200"/>
            <a:chExt cx="3027904" cy="523220"/>
          </a:xfrm>
        </p:grpSpPr>
        <p:sp>
          <p:nvSpPr>
            <p:cNvPr id="6" name="平行四辺形 5">
              <a:extLst>
                <a:ext uri="{FF2B5EF4-FFF2-40B4-BE49-F238E27FC236}">
                  <a16:creationId xmlns:a16="http://schemas.microsoft.com/office/drawing/2014/main" id="{446236E7-4314-7D49-AFC5-E3889473F773}"/>
                </a:ext>
              </a:extLst>
            </p:cNvPr>
            <p:cNvSpPr/>
            <p:nvPr/>
          </p:nvSpPr>
          <p:spPr>
            <a:xfrm>
              <a:off x="4310137" y="3251019"/>
              <a:ext cx="2950199" cy="121857"/>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A2897BD6-EE09-42B8-B3C1-E228CF88225B}"/>
                </a:ext>
              </a:extLst>
            </p:cNvPr>
            <p:cNvSpPr txBox="1"/>
            <p:nvPr/>
          </p:nvSpPr>
          <p:spPr>
            <a:xfrm>
              <a:off x="4271284" y="2870200"/>
              <a:ext cx="3027904" cy="523220"/>
            </a:xfrm>
            <a:prstGeom prst="rect">
              <a:avLst/>
            </a:prstGeom>
            <a:noFill/>
          </p:spPr>
          <p:txBody>
            <a:bodyPr wrap="square" rtlCol="0">
              <a:spAutoFit/>
            </a:bodyPr>
            <a:lstStyle/>
            <a:p>
              <a:pPr algn="ctr"/>
              <a:r>
                <a:rPr kumimoji="1" lang="ja-JP" altLang="en-US" sz="2800" spc="100">
                  <a:solidFill>
                    <a:schemeClr val="bg2">
                      <a:lumMod val="25000"/>
                    </a:schemeClr>
                  </a:solidFill>
                  <a:latin typeface="HGPSoeiKakugothicUB" panose="020B0900000000000000" pitchFamily="34" charset="-128"/>
                  <a:ea typeface="HGPSoeiKakugothicUB" panose="020B0900000000000000" pitchFamily="34" charset="-128"/>
                </a:rPr>
                <a:t>気づかいの</a:t>
              </a:r>
              <a:r>
                <a:rPr kumimoji="1" lang="ja-JP" altLang="en-US" sz="2800" spc="100" dirty="0">
                  <a:solidFill>
                    <a:schemeClr val="bg2">
                      <a:lumMod val="25000"/>
                    </a:schemeClr>
                  </a:solidFill>
                  <a:latin typeface="HGPSoeiKakugothicUB" panose="020B0900000000000000" pitchFamily="34" charset="-128"/>
                  <a:ea typeface="HGPSoeiKakugothicUB" panose="020B0900000000000000" pitchFamily="34" charset="-128"/>
                </a:rPr>
                <a:t>ヒント</a:t>
              </a:r>
            </a:p>
          </p:txBody>
        </p:sp>
      </p:grpSp>
      <p:sp>
        <p:nvSpPr>
          <p:cNvPr id="17" name="テキスト ボックス 16">
            <a:extLst>
              <a:ext uri="{FF2B5EF4-FFF2-40B4-BE49-F238E27FC236}">
                <a16:creationId xmlns:a16="http://schemas.microsoft.com/office/drawing/2014/main" id="{877D9E1B-AF51-E946-98D6-70BAB3C68C9E}"/>
              </a:ext>
            </a:extLst>
          </p:cNvPr>
          <p:cNvSpPr txBox="1"/>
          <p:nvPr/>
        </p:nvSpPr>
        <p:spPr>
          <a:xfrm>
            <a:off x="2731911" y="1706970"/>
            <a:ext cx="6755667" cy="830997"/>
          </a:xfrm>
          <a:prstGeom prst="rect">
            <a:avLst/>
          </a:prstGeom>
          <a:solidFill>
            <a:srgbClr val="FFF100">
              <a:alpha val="80000"/>
            </a:srgbClr>
          </a:solidFill>
        </p:spPr>
        <p:txBody>
          <a:bodyPr wrap="square" rtlCol="0">
            <a:spAutoFit/>
          </a:bodyPr>
          <a:lstStyle/>
          <a:p>
            <a:pPr algn="ctr"/>
            <a:r>
              <a:rPr lang="ja-JP" altLang="en-US" sz="2400" b="1" dirty="0">
                <a:solidFill>
                  <a:schemeClr val="bg2">
                    <a:lumMod val="25000"/>
                  </a:schemeClr>
                </a:solidFill>
                <a:latin typeface="+mn-ea"/>
              </a:rPr>
              <a:t>ささやかな気づかい 一つ</a:t>
            </a:r>
            <a:r>
              <a:rPr kumimoji="1" lang="ja-JP" altLang="en-US" sz="2400" b="1" dirty="0">
                <a:solidFill>
                  <a:schemeClr val="bg2">
                    <a:lumMod val="25000"/>
                  </a:schemeClr>
                </a:solidFill>
                <a:latin typeface="+mn-ea"/>
              </a:rPr>
              <a:t>でも</a:t>
            </a:r>
            <a:endParaRPr kumimoji="1" lang="en-US" altLang="ja-JP" sz="2400" b="1" dirty="0">
              <a:solidFill>
                <a:schemeClr val="bg2">
                  <a:lumMod val="25000"/>
                </a:schemeClr>
              </a:solidFill>
              <a:latin typeface="+mn-ea"/>
            </a:endParaRPr>
          </a:p>
          <a:p>
            <a:pPr algn="ctr"/>
            <a:r>
              <a:rPr kumimoji="1" lang="ja-JP" altLang="en-US" sz="2400" b="1" dirty="0">
                <a:solidFill>
                  <a:schemeClr val="bg2">
                    <a:lumMod val="25000"/>
                  </a:schemeClr>
                </a:solidFill>
                <a:latin typeface="+mn-ea"/>
              </a:rPr>
              <a:t>大切な人の支えになることができます</a:t>
            </a:r>
          </a:p>
        </p:txBody>
      </p:sp>
      <p:sp>
        <p:nvSpPr>
          <p:cNvPr id="13" name="テキスト ボックス 12">
            <a:extLst>
              <a:ext uri="{FF2B5EF4-FFF2-40B4-BE49-F238E27FC236}">
                <a16:creationId xmlns:a16="http://schemas.microsoft.com/office/drawing/2014/main" id="{6CC7DCFB-6C45-43EE-856F-FFEDC6F83A16}"/>
              </a:ext>
            </a:extLst>
          </p:cNvPr>
          <p:cNvSpPr txBox="1"/>
          <p:nvPr/>
        </p:nvSpPr>
        <p:spPr>
          <a:xfrm>
            <a:off x="3272001" y="5522794"/>
            <a:ext cx="6103729" cy="1099532"/>
          </a:xfrm>
          <a:prstGeom prst="roundRect">
            <a:avLst>
              <a:gd name="adj" fmla="val 20111"/>
            </a:avLst>
          </a:prstGeom>
          <a:solidFill>
            <a:schemeClr val="bg1"/>
          </a:solidFill>
          <a:ln w="25400">
            <a:solidFill>
              <a:schemeClr val="bg2">
                <a:lumMod val="25000"/>
              </a:schemeClr>
            </a:solidFill>
          </a:ln>
        </p:spPr>
        <p:txBody>
          <a:bodyPr wrap="square" lIns="108000" tIns="72000" rIns="108000" bIns="108000" rtlCol="0">
            <a:spAutoFit/>
          </a:bodyPr>
          <a:lstStyle/>
          <a:p>
            <a:pPr algn="ctr">
              <a:spcAft>
                <a:spcPts val="600"/>
              </a:spcAft>
            </a:pPr>
            <a:r>
              <a:rPr kumimoji="1" lang="ja-JP" altLang="en-US" sz="2000" b="1" dirty="0">
                <a:solidFill>
                  <a:schemeClr val="bg2">
                    <a:lumMod val="25000"/>
                  </a:schemeClr>
                </a:solidFill>
                <a:latin typeface="+mn-ea"/>
              </a:rPr>
              <a:t>ちゃんと話すことができそうなら</a:t>
            </a:r>
            <a:r>
              <a:rPr kumimoji="1" lang="en-US" altLang="ja-JP" sz="2000" b="1" dirty="0">
                <a:solidFill>
                  <a:schemeClr val="bg2">
                    <a:lumMod val="25000"/>
                  </a:schemeClr>
                </a:solidFill>
                <a:latin typeface="+mn-ea"/>
              </a:rPr>
              <a:t>…</a:t>
            </a:r>
          </a:p>
          <a:p>
            <a:pPr algn="ctr"/>
            <a:r>
              <a:rPr kumimoji="1" lang="ja-JP" altLang="en-US" sz="2400" dirty="0">
                <a:solidFill>
                  <a:schemeClr val="accent2"/>
                </a:solidFill>
                <a:latin typeface="HGP創英角ｺﾞｼｯｸUB" panose="020B0900000000000000" pitchFamily="50" charset="-128"/>
                <a:ea typeface="HGP創英角ｺﾞｼｯｸUB" panose="020B0900000000000000" pitchFamily="50" charset="-128"/>
              </a:rPr>
              <a:t>気にしていること、支えたい気持ちを伝える</a:t>
            </a:r>
            <a:endParaRPr kumimoji="1" lang="en-US" altLang="ja-JP" sz="2400" dirty="0">
              <a:solidFill>
                <a:schemeClr val="accent2"/>
              </a:solidFill>
              <a:latin typeface="HGP創英角ｺﾞｼｯｸUB" panose="020B0900000000000000" pitchFamily="50" charset="-128"/>
              <a:ea typeface="HGP創英角ｺﾞｼｯｸUB" panose="020B0900000000000000" pitchFamily="50" charset="-128"/>
            </a:endParaRPr>
          </a:p>
        </p:txBody>
      </p:sp>
      <p:sp>
        <p:nvSpPr>
          <p:cNvPr id="3" name="円形吹き出し 2">
            <a:extLst>
              <a:ext uri="{FF2B5EF4-FFF2-40B4-BE49-F238E27FC236}">
                <a16:creationId xmlns:a16="http://schemas.microsoft.com/office/drawing/2014/main" id="{86F17192-63A1-A24F-B6F9-60047C404E8E}"/>
              </a:ext>
            </a:extLst>
          </p:cNvPr>
          <p:cNvSpPr/>
          <p:nvPr/>
        </p:nvSpPr>
        <p:spPr>
          <a:xfrm>
            <a:off x="602831" y="3252017"/>
            <a:ext cx="1191932" cy="1191932"/>
          </a:xfrm>
          <a:prstGeom prst="wedgeEllipseCallout">
            <a:avLst>
              <a:gd name="adj1" fmla="val 67486"/>
              <a:gd name="adj2" fmla="val 1690"/>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A7E6095-696E-412B-B1D3-1E0264AEFF66}"/>
              </a:ext>
            </a:extLst>
          </p:cNvPr>
          <p:cNvSpPr txBox="1"/>
          <p:nvPr/>
        </p:nvSpPr>
        <p:spPr>
          <a:xfrm>
            <a:off x="2008454" y="3442936"/>
            <a:ext cx="4603366" cy="810094"/>
          </a:xfrm>
          <a:prstGeom prst="rect">
            <a:avLst/>
          </a:prstGeom>
          <a:noFill/>
        </p:spPr>
        <p:txBody>
          <a:bodyPr wrap="square" rtlCol="0">
            <a:spAutoFit/>
          </a:bodyPr>
          <a:lstStyle/>
          <a:p>
            <a:pPr marL="342900" indent="-342900">
              <a:lnSpc>
                <a:spcPct val="120000"/>
              </a:lnSpc>
              <a:buFont typeface="Wingdings" panose="05000000000000000000" pitchFamily="2" charset="2"/>
              <a:buChar char="p"/>
            </a:pPr>
            <a:r>
              <a:rPr kumimoji="1" lang="ja-JP" altLang="en-US" sz="2000" b="1" dirty="0">
                <a:solidFill>
                  <a:schemeClr val="bg2">
                    <a:lumMod val="25000"/>
                  </a:schemeClr>
                </a:solidFill>
                <a:latin typeface="+mn-ea"/>
              </a:rPr>
              <a:t>笑顔で</a:t>
            </a:r>
            <a:r>
              <a:rPr kumimoji="1" lang="ja-JP" altLang="en-US" sz="2000" b="1">
                <a:solidFill>
                  <a:schemeClr val="bg2">
                    <a:lumMod val="25000"/>
                  </a:schemeClr>
                </a:solidFill>
                <a:latin typeface="+mn-ea"/>
              </a:rPr>
              <a:t>あいさつする</a:t>
            </a:r>
            <a:endParaRPr kumimoji="1" lang="en-US" altLang="ja-JP" sz="2000" b="1" dirty="0">
              <a:solidFill>
                <a:schemeClr val="bg2">
                  <a:lumMod val="25000"/>
                </a:schemeClr>
              </a:solidFill>
              <a:latin typeface="+mn-ea"/>
            </a:endParaRPr>
          </a:p>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なにげなく近くにいる、そばにいる</a:t>
            </a:r>
            <a:endParaRPr kumimoji="1" lang="en-US" altLang="ja-JP" sz="2000" b="1" dirty="0">
              <a:solidFill>
                <a:schemeClr val="bg2">
                  <a:lumMod val="25000"/>
                </a:schemeClr>
              </a:solidFill>
              <a:latin typeface="+mn-ea"/>
            </a:endParaRPr>
          </a:p>
        </p:txBody>
      </p:sp>
      <p:sp>
        <p:nvSpPr>
          <p:cNvPr id="15" name="テキスト ボックス 14">
            <a:extLst>
              <a:ext uri="{FF2B5EF4-FFF2-40B4-BE49-F238E27FC236}">
                <a16:creationId xmlns:a16="http://schemas.microsoft.com/office/drawing/2014/main" id="{E0B356E1-B29A-4B93-85A0-32A602DFDFFB}"/>
              </a:ext>
            </a:extLst>
          </p:cNvPr>
          <p:cNvSpPr txBox="1"/>
          <p:nvPr/>
        </p:nvSpPr>
        <p:spPr>
          <a:xfrm>
            <a:off x="817306" y="3522684"/>
            <a:ext cx="827150" cy="682682"/>
          </a:xfrm>
          <a:prstGeom prst="rect">
            <a:avLst/>
          </a:prstGeom>
          <a:noFill/>
        </p:spPr>
        <p:txBody>
          <a:bodyPr wrap="none" lIns="0" tIns="36000" rIns="0" bIns="0" rtlCol="0">
            <a:spAutoFit/>
          </a:bodyPr>
          <a:lstStyle/>
          <a:p>
            <a:pPr algn="ctr"/>
            <a:r>
              <a:rPr lang="ja-JP" altLang="en-US" sz="2400" b="1">
                <a:solidFill>
                  <a:schemeClr val="bg2">
                    <a:lumMod val="25000"/>
                  </a:schemeClr>
                </a:solidFill>
                <a:latin typeface="メイリオ" panose="020B0604030504040204" pitchFamily="50" charset="-128"/>
                <a:ea typeface="メイリオ" panose="020B0604030504040204" pitchFamily="50" charset="-128"/>
              </a:rPr>
              <a:t>行動</a:t>
            </a:r>
            <a:r>
              <a:rPr lang="ja-JP" altLang="en-US" b="1" spc="-150">
                <a:solidFill>
                  <a:schemeClr val="bg2">
                    <a:lumMod val="25000"/>
                  </a:schemeClr>
                </a:solidFill>
                <a:latin typeface="メイリオ" panose="020B0604030504040204" pitchFamily="50" charset="-128"/>
                <a:ea typeface="メイリオ" panose="020B0604030504040204" pitchFamily="50" charset="-128"/>
              </a:rPr>
              <a:t>で</a:t>
            </a:r>
            <a:endParaRPr lang="en-US" altLang="ja-JP" b="1" spc="-150" dirty="0">
              <a:solidFill>
                <a:schemeClr val="bg2">
                  <a:lumMod val="25000"/>
                </a:schemeClr>
              </a:solidFill>
              <a:latin typeface="メイリオ" panose="020B0604030504040204" pitchFamily="50" charset="-128"/>
              <a:ea typeface="メイリオ" panose="020B0604030504040204" pitchFamily="50" charset="-128"/>
            </a:endParaRPr>
          </a:p>
          <a:p>
            <a:pPr algn="ctr"/>
            <a:r>
              <a:rPr lang="ja-JP" altLang="en-US" b="1" spc="300">
                <a:solidFill>
                  <a:schemeClr val="bg2">
                    <a:lumMod val="25000"/>
                  </a:schemeClr>
                </a:solidFill>
                <a:latin typeface="メイリオ" panose="020B0604030504040204" pitchFamily="50" charset="-128"/>
                <a:ea typeface="メイリオ" panose="020B0604030504040204" pitchFamily="50" charset="-128"/>
              </a:rPr>
              <a:t>しめ</a:t>
            </a:r>
            <a:r>
              <a:rPr lang="ja-JP" altLang="en-US" b="1">
                <a:solidFill>
                  <a:schemeClr val="bg2">
                    <a:lumMod val="25000"/>
                  </a:schemeClr>
                </a:solidFill>
                <a:latin typeface="メイリオ" panose="020B0604030504040204" pitchFamily="50" charset="-128"/>
                <a:ea typeface="メイリオ" panose="020B0604030504040204" pitchFamily="50" charset="-128"/>
              </a:rPr>
              <a:t>す</a:t>
            </a:r>
            <a:endParaRPr lang="en-US" altLang="ja-JP"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423D608B-34AF-6A47-AE8A-75412EE69E85}"/>
              </a:ext>
            </a:extLst>
          </p:cNvPr>
          <p:cNvSpPr/>
          <p:nvPr/>
        </p:nvSpPr>
        <p:spPr>
          <a:xfrm>
            <a:off x="6682857" y="3442936"/>
            <a:ext cx="3590428" cy="810094"/>
          </a:xfrm>
          <a:prstGeom prst="rect">
            <a:avLst/>
          </a:prstGeom>
        </p:spPr>
        <p:txBody>
          <a:bodyPr wrap="square">
            <a:spAutoFit/>
          </a:bodyPr>
          <a:lstStyle/>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ちょっとしたものをあげる</a:t>
            </a:r>
            <a:endParaRPr kumimoji="1" lang="en-US" altLang="ja-JP" sz="2000" b="1" dirty="0">
              <a:solidFill>
                <a:schemeClr val="bg2">
                  <a:lumMod val="25000"/>
                </a:schemeClr>
              </a:solidFill>
              <a:latin typeface="+mn-ea"/>
            </a:endParaRPr>
          </a:p>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好きなものをわたす</a:t>
            </a:r>
            <a:endParaRPr kumimoji="1" lang="en-US" altLang="ja-JP" sz="2000" b="1" dirty="0">
              <a:solidFill>
                <a:schemeClr val="bg2">
                  <a:lumMod val="25000"/>
                </a:schemeClr>
              </a:solidFill>
              <a:latin typeface="+mn-ea"/>
            </a:endParaRPr>
          </a:p>
        </p:txBody>
      </p:sp>
      <p:sp>
        <p:nvSpPr>
          <p:cNvPr id="26" name="円形吹き出し 25">
            <a:extLst>
              <a:ext uri="{FF2B5EF4-FFF2-40B4-BE49-F238E27FC236}">
                <a16:creationId xmlns:a16="http://schemas.microsoft.com/office/drawing/2014/main" id="{D008C082-E0F9-8E4C-B117-2B7CA6382B94}"/>
              </a:ext>
            </a:extLst>
          </p:cNvPr>
          <p:cNvSpPr/>
          <p:nvPr/>
        </p:nvSpPr>
        <p:spPr>
          <a:xfrm>
            <a:off x="602831" y="4330862"/>
            <a:ext cx="1191932" cy="1191932"/>
          </a:xfrm>
          <a:prstGeom prst="wedgeEllipseCallout">
            <a:avLst>
              <a:gd name="adj1" fmla="val 67486"/>
              <a:gd name="adj2" fmla="val 1690"/>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D57D8219-C22E-8740-8DCE-186806325A85}"/>
              </a:ext>
            </a:extLst>
          </p:cNvPr>
          <p:cNvSpPr txBox="1"/>
          <p:nvPr/>
        </p:nvSpPr>
        <p:spPr>
          <a:xfrm>
            <a:off x="2008454" y="4521781"/>
            <a:ext cx="4603366" cy="810094"/>
          </a:xfrm>
          <a:prstGeom prst="rect">
            <a:avLst/>
          </a:prstGeom>
          <a:noFill/>
        </p:spPr>
        <p:txBody>
          <a:bodyPr wrap="square" rtlCol="0">
            <a:spAutoFit/>
          </a:bodyPr>
          <a:lstStyle/>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二人になったときに声をかける</a:t>
            </a:r>
            <a:endParaRPr kumimoji="1" lang="en-US" altLang="ja-JP" sz="2000" b="1" dirty="0">
              <a:solidFill>
                <a:schemeClr val="bg2">
                  <a:lumMod val="25000"/>
                </a:schemeClr>
              </a:solidFill>
              <a:latin typeface="+mn-ea"/>
            </a:endParaRPr>
          </a:p>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電話をする、メールを送る</a:t>
            </a:r>
            <a:endParaRPr kumimoji="1" lang="en-US" altLang="ja-JP" sz="2000" b="1" dirty="0">
              <a:solidFill>
                <a:schemeClr val="bg2">
                  <a:lumMod val="25000"/>
                </a:schemeClr>
              </a:solidFill>
              <a:latin typeface="+mn-ea"/>
            </a:endParaRPr>
          </a:p>
        </p:txBody>
      </p:sp>
      <p:sp>
        <p:nvSpPr>
          <p:cNvPr id="28" name="テキスト ボックス 27">
            <a:extLst>
              <a:ext uri="{FF2B5EF4-FFF2-40B4-BE49-F238E27FC236}">
                <a16:creationId xmlns:a16="http://schemas.microsoft.com/office/drawing/2014/main" id="{7F1945CF-669D-674A-8EF6-EE62E18ECEF4}"/>
              </a:ext>
            </a:extLst>
          </p:cNvPr>
          <p:cNvSpPr txBox="1"/>
          <p:nvPr/>
        </p:nvSpPr>
        <p:spPr>
          <a:xfrm>
            <a:off x="817306" y="4601529"/>
            <a:ext cx="827150" cy="682682"/>
          </a:xfrm>
          <a:prstGeom prst="rect">
            <a:avLst/>
          </a:prstGeom>
          <a:noFill/>
        </p:spPr>
        <p:txBody>
          <a:bodyPr wrap="none" lIns="0" tIns="36000" rIns="0" bIns="0" rtlCol="0">
            <a:spAutoFit/>
          </a:bodyPr>
          <a:lstStyle/>
          <a:p>
            <a:pPr algn="ctr"/>
            <a:r>
              <a:rPr lang="ja-JP" altLang="en-US" sz="2400" b="1">
                <a:solidFill>
                  <a:schemeClr val="bg2">
                    <a:lumMod val="25000"/>
                  </a:schemeClr>
                </a:solidFill>
                <a:latin typeface="メイリオ" panose="020B0604030504040204" pitchFamily="50" charset="-128"/>
                <a:ea typeface="メイリオ" panose="020B0604030504040204" pitchFamily="50" charset="-128"/>
              </a:rPr>
              <a:t>言葉</a:t>
            </a:r>
            <a:r>
              <a:rPr lang="ja-JP" altLang="en-US" b="1" spc="-150">
                <a:solidFill>
                  <a:schemeClr val="bg2">
                    <a:lumMod val="25000"/>
                  </a:schemeClr>
                </a:solidFill>
                <a:latin typeface="メイリオ" panose="020B0604030504040204" pitchFamily="50" charset="-128"/>
                <a:ea typeface="メイリオ" panose="020B0604030504040204" pitchFamily="50" charset="-128"/>
              </a:rPr>
              <a:t>で</a:t>
            </a:r>
            <a:endParaRPr lang="en-US" altLang="ja-JP" b="1" spc="-150" dirty="0">
              <a:solidFill>
                <a:schemeClr val="bg2">
                  <a:lumMod val="25000"/>
                </a:schemeClr>
              </a:solidFill>
              <a:latin typeface="メイリオ" panose="020B0604030504040204" pitchFamily="50" charset="-128"/>
              <a:ea typeface="メイリオ" panose="020B0604030504040204" pitchFamily="50" charset="-128"/>
            </a:endParaRPr>
          </a:p>
          <a:p>
            <a:pPr algn="ctr"/>
            <a:r>
              <a:rPr lang="ja-JP" altLang="en-US" b="1" spc="300">
                <a:solidFill>
                  <a:schemeClr val="bg2">
                    <a:lumMod val="25000"/>
                  </a:schemeClr>
                </a:solidFill>
                <a:latin typeface="メイリオ" panose="020B0604030504040204" pitchFamily="50" charset="-128"/>
                <a:ea typeface="メイリオ" panose="020B0604030504040204" pitchFamily="50" charset="-128"/>
              </a:rPr>
              <a:t>しめ</a:t>
            </a:r>
            <a:r>
              <a:rPr lang="ja-JP" altLang="en-US" b="1">
                <a:solidFill>
                  <a:schemeClr val="bg2">
                    <a:lumMod val="25000"/>
                  </a:schemeClr>
                </a:solidFill>
                <a:latin typeface="メイリオ" panose="020B0604030504040204" pitchFamily="50" charset="-128"/>
                <a:ea typeface="メイリオ" panose="020B0604030504040204" pitchFamily="50" charset="-128"/>
              </a:rPr>
              <a:t>す</a:t>
            </a:r>
            <a:endParaRPr lang="en-US" altLang="ja-JP"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141EA58E-2BEA-BB41-A12A-59672D0325AB}"/>
              </a:ext>
            </a:extLst>
          </p:cNvPr>
          <p:cNvSpPr/>
          <p:nvPr/>
        </p:nvSpPr>
        <p:spPr>
          <a:xfrm>
            <a:off x="6682857" y="4521781"/>
            <a:ext cx="4906312" cy="810094"/>
          </a:xfrm>
          <a:prstGeom prst="rect">
            <a:avLst/>
          </a:prstGeom>
        </p:spPr>
        <p:txBody>
          <a:bodyPr wrap="square">
            <a:spAutoFit/>
          </a:bodyPr>
          <a:lstStyle/>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世間話をしたりする</a:t>
            </a:r>
            <a:endParaRPr kumimoji="1" lang="en-US" altLang="ja-JP" sz="2000" b="1" dirty="0">
              <a:solidFill>
                <a:schemeClr val="bg2">
                  <a:lumMod val="25000"/>
                </a:schemeClr>
              </a:solidFill>
              <a:latin typeface="+mn-ea"/>
            </a:endParaRPr>
          </a:p>
          <a:p>
            <a:pPr marL="342900" indent="-342900">
              <a:lnSpc>
                <a:spcPct val="120000"/>
              </a:lnSpc>
              <a:buFont typeface="Wingdings" panose="05000000000000000000" pitchFamily="2" charset="2"/>
              <a:buChar char="p"/>
            </a:pPr>
            <a:r>
              <a:rPr kumimoji="1" lang="ja-JP" altLang="en-US" sz="2000" b="1">
                <a:solidFill>
                  <a:schemeClr val="bg2">
                    <a:lumMod val="25000"/>
                  </a:schemeClr>
                </a:solidFill>
                <a:latin typeface="+mn-ea"/>
              </a:rPr>
              <a:t>自分の好きなことや苦手なことを話す</a:t>
            </a:r>
            <a:endParaRPr kumimoji="1" lang="en-US" altLang="ja-JP" sz="2000" b="1" dirty="0">
              <a:solidFill>
                <a:schemeClr val="bg2">
                  <a:lumMod val="25000"/>
                </a:schemeClr>
              </a:solidFill>
              <a:latin typeface="+mn-ea"/>
            </a:endParaRPr>
          </a:p>
        </p:txBody>
      </p:sp>
      <p:pic>
        <p:nvPicPr>
          <p:cNvPr id="24" name="図 23">
            <a:extLst>
              <a:ext uri="{FF2B5EF4-FFF2-40B4-BE49-F238E27FC236}">
                <a16:creationId xmlns:a16="http://schemas.microsoft.com/office/drawing/2014/main" id="{DB33EACD-FE1F-45E7-9512-3CFB2B5AB707}"/>
              </a:ext>
            </a:extLst>
          </p:cNvPr>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599704">
            <a:off x="10483277" y="3293429"/>
            <a:ext cx="1642403" cy="1663663"/>
          </a:xfrm>
          <a:prstGeom prst="rect">
            <a:avLst/>
          </a:prstGeom>
        </p:spPr>
      </p:pic>
      <p:grpSp>
        <p:nvGrpSpPr>
          <p:cNvPr id="30" name="グループ化 29">
            <a:extLst>
              <a:ext uri="{FF2B5EF4-FFF2-40B4-BE49-F238E27FC236}">
                <a16:creationId xmlns:a16="http://schemas.microsoft.com/office/drawing/2014/main" id="{C6D0417F-3A37-7E4C-B556-C4D633D4C0D3}"/>
              </a:ext>
            </a:extLst>
          </p:cNvPr>
          <p:cNvGrpSpPr/>
          <p:nvPr/>
        </p:nvGrpSpPr>
        <p:grpSpPr>
          <a:xfrm>
            <a:off x="0" y="0"/>
            <a:ext cx="7786562" cy="2628900"/>
            <a:chOff x="0" y="0"/>
            <a:chExt cx="7786562" cy="2628900"/>
          </a:xfrm>
        </p:grpSpPr>
        <p:pic>
          <p:nvPicPr>
            <p:cNvPr id="31" name="図 30">
              <a:extLst>
                <a:ext uri="{FF2B5EF4-FFF2-40B4-BE49-F238E27FC236}">
                  <a16:creationId xmlns:a16="http://schemas.microsoft.com/office/drawing/2014/main" id="{88026C6B-6569-4B4A-B9FF-2E55EF757A59}"/>
                </a:ext>
              </a:extLst>
            </p:cNvPr>
            <p:cNvPicPr>
              <a:picLocks noChangeAspect="1"/>
            </p:cNvPicPr>
            <p:nvPr/>
          </p:nvPicPr>
          <p:blipFill>
            <a:blip r:embed="rId6"/>
            <a:stretch>
              <a:fillRect/>
            </a:stretch>
          </p:blipFill>
          <p:spPr>
            <a:xfrm>
              <a:off x="0" y="0"/>
              <a:ext cx="2628900" cy="2628900"/>
            </a:xfrm>
            <a:prstGeom prst="rect">
              <a:avLst/>
            </a:prstGeom>
          </p:spPr>
        </p:pic>
        <p:sp>
          <p:nvSpPr>
            <p:cNvPr id="32" name="テキスト ボックス 31">
              <a:extLst>
                <a:ext uri="{FF2B5EF4-FFF2-40B4-BE49-F238E27FC236}">
                  <a16:creationId xmlns:a16="http://schemas.microsoft.com/office/drawing/2014/main" id="{F181CE6F-573D-D440-976C-4F3FEC47544B}"/>
                </a:ext>
              </a:extLst>
            </p:cNvPr>
            <p:cNvSpPr txBox="1"/>
            <p:nvPr/>
          </p:nvSpPr>
          <p:spPr>
            <a:xfrm>
              <a:off x="858062" y="929730"/>
              <a:ext cx="6928500"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あなたにも、できることがある</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2913699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吹き出し: 円形 5">
            <a:extLst>
              <a:ext uri="{FF2B5EF4-FFF2-40B4-BE49-F238E27FC236}">
                <a16:creationId xmlns:a16="http://schemas.microsoft.com/office/drawing/2014/main" id="{0B63F96D-7457-4503-9524-3B1170BB2EAD}"/>
              </a:ext>
            </a:extLst>
          </p:cNvPr>
          <p:cNvSpPr/>
          <p:nvPr/>
        </p:nvSpPr>
        <p:spPr>
          <a:xfrm>
            <a:off x="9830416" y="3310313"/>
            <a:ext cx="1956203" cy="1368388"/>
          </a:xfrm>
          <a:prstGeom prst="wedgeEllipseCallout">
            <a:avLst>
              <a:gd name="adj1" fmla="val -45797"/>
              <a:gd name="adj2" fmla="val 48844"/>
            </a:avLst>
          </a:prstGeom>
          <a:solidFill>
            <a:schemeClr val="bg1"/>
          </a:solidFill>
          <a:ln w="3492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9B698587-2C78-413A-B8AD-A49E2F871696}"/>
              </a:ext>
            </a:extLst>
          </p:cNvPr>
          <p:cNvSpPr txBox="1"/>
          <p:nvPr/>
        </p:nvSpPr>
        <p:spPr>
          <a:xfrm>
            <a:off x="6259342" y="4377562"/>
            <a:ext cx="4536819" cy="1195712"/>
          </a:xfrm>
          <a:prstGeom prst="rect">
            <a:avLst/>
          </a:prstGeom>
          <a:noFill/>
        </p:spPr>
        <p:txBody>
          <a:bodyPr wrap="none" rtlCol="0">
            <a:spAutoFit/>
          </a:bodyPr>
          <a:lstStyle/>
          <a:p>
            <a:pPr algn="ctr">
              <a:lnSpc>
                <a:spcPct val="120000"/>
              </a:lnSpc>
            </a:pPr>
            <a:r>
              <a:rPr lang="ja-JP" altLang="en-US" sz="3200">
                <a:solidFill>
                  <a:schemeClr val="bg2">
                    <a:lumMod val="25000"/>
                  </a:schemeClr>
                </a:solidFill>
                <a:latin typeface="HGP創英角ｺﾞｼｯｸUB" panose="020B0900000000000000" pitchFamily="50" charset="-128"/>
                <a:ea typeface="HGP創英角ｺﾞｼｯｸUB" panose="020B0900000000000000" pitchFamily="50" charset="-128"/>
              </a:rPr>
              <a:t>話</a:t>
            </a:r>
            <a:r>
              <a:rPr lang="ja-JP" altLang="en-US" sz="3200" dirty="0">
                <a:solidFill>
                  <a:schemeClr val="bg2">
                    <a:lumMod val="25000"/>
                  </a:schemeClr>
                </a:solidFill>
                <a:latin typeface="HGP創英角ｺﾞｼｯｸUB" panose="020B0900000000000000" pitchFamily="50" charset="-128"/>
                <a:ea typeface="HGP創英角ｺﾞｼｯｸUB" panose="020B0900000000000000" pitchFamily="50" charset="-128"/>
              </a:rPr>
              <a:t>を聴いて、</a:t>
            </a:r>
            <a:endParaRPr lang="en-US" altLang="ja-JP" sz="32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algn="ctr">
              <a:lnSpc>
                <a:spcPct val="120000"/>
              </a:lnSpc>
            </a:pPr>
            <a:r>
              <a:rPr lang="ja-JP" altLang="en-US" sz="3200" dirty="0">
                <a:solidFill>
                  <a:srgbClr val="74C6C2"/>
                </a:solidFill>
                <a:latin typeface="HGP創英角ｺﾞｼｯｸUB" panose="020B0900000000000000" pitchFamily="50" charset="-128"/>
                <a:ea typeface="HGP創英角ｺﾞｼｯｸUB" panose="020B0900000000000000" pitchFamily="50" charset="-128"/>
              </a:rPr>
              <a:t>「</a:t>
            </a:r>
            <a:r>
              <a:rPr lang="ja-JP" altLang="en-US" sz="3200">
                <a:solidFill>
                  <a:srgbClr val="74C6C2"/>
                </a:solidFill>
                <a:latin typeface="HGP創英角ｺﾞｼｯｸUB" panose="020B0900000000000000" pitchFamily="50" charset="-128"/>
                <a:ea typeface="HGP創英角ｺﾞｼｯｸUB" panose="020B0900000000000000" pitchFamily="50" charset="-128"/>
              </a:rPr>
              <a:t>共感」 </a:t>
            </a:r>
            <a:r>
              <a:rPr lang="ja-JP" altLang="en-US" sz="3200">
                <a:solidFill>
                  <a:schemeClr val="bg2">
                    <a:lumMod val="25000"/>
                  </a:schemeClr>
                </a:solidFill>
                <a:latin typeface="HGP創英角ｺﾞｼｯｸUB" panose="020B0900000000000000" pitchFamily="50" charset="-128"/>
                <a:ea typeface="HGP創英角ｺﾞｼｯｸUB" panose="020B0900000000000000" pitchFamily="50" charset="-128"/>
              </a:rPr>
              <a:t>することが大切！</a:t>
            </a:r>
            <a:endParaRPr lang="en-US" altLang="ja-JP" sz="32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10" name="テキスト ボックス 9">
            <a:extLst>
              <a:ext uri="{FF2B5EF4-FFF2-40B4-BE49-F238E27FC236}">
                <a16:creationId xmlns:a16="http://schemas.microsoft.com/office/drawing/2014/main" id="{5F4238FE-8908-4E02-A498-7EE18ABEB9A5}"/>
              </a:ext>
            </a:extLst>
          </p:cNvPr>
          <p:cNvSpPr txBox="1"/>
          <p:nvPr/>
        </p:nvSpPr>
        <p:spPr>
          <a:xfrm>
            <a:off x="9913823" y="3517453"/>
            <a:ext cx="1789387" cy="954107"/>
          </a:xfrm>
          <a:prstGeom prst="rect">
            <a:avLst/>
          </a:prstGeom>
          <a:noFill/>
        </p:spPr>
        <p:txBody>
          <a:bodyPr wrap="square">
            <a:spAutoFit/>
          </a:bodyPr>
          <a:lstStyle/>
          <a:p>
            <a:pPr algn="ctr"/>
            <a:r>
              <a:rPr lang="ja-JP" altLang="en-US" sz="3200" dirty="0">
                <a:solidFill>
                  <a:srgbClr val="74C6C2"/>
                </a:solidFill>
                <a:latin typeface="HGP創英角ｺﾞｼｯｸUB" panose="020B0900000000000000" pitchFamily="50" charset="-128"/>
                <a:ea typeface="HGP創英角ｺﾞｼｯｸUB" panose="020B0900000000000000" pitchFamily="50" charset="-128"/>
              </a:rPr>
              <a:t>「傾聴」</a:t>
            </a:r>
            <a:endParaRPr lang="en-US" altLang="ja-JP" sz="3200" dirty="0">
              <a:solidFill>
                <a:srgbClr val="74C6C2"/>
              </a:solidFill>
              <a:latin typeface="HGP創英角ｺﾞｼｯｸUB" panose="020B0900000000000000" pitchFamily="50" charset="-128"/>
              <a:ea typeface="HGP創英角ｺﾞｼｯｸUB" panose="020B0900000000000000" pitchFamily="50" charset="-128"/>
            </a:endParaRPr>
          </a:p>
          <a:p>
            <a:pPr algn="ctr"/>
            <a:r>
              <a:rPr lang="ja-JP" altLang="en-US" sz="2200" b="1" spc="-150" dirty="0">
                <a:solidFill>
                  <a:schemeClr val="bg2">
                    <a:lumMod val="25000"/>
                  </a:schemeClr>
                </a:solidFill>
                <a:latin typeface="+mn-ea"/>
              </a:rPr>
              <a:t>といいます</a:t>
            </a:r>
          </a:p>
        </p:txBody>
      </p:sp>
      <p:pic>
        <p:nvPicPr>
          <p:cNvPr id="8" name="図 7">
            <a:extLst>
              <a:ext uri="{FF2B5EF4-FFF2-40B4-BE49-F238E27FC236}">
                <a16:creationId xmlns:a16="http://schemas.microsoft.com/office/drawing/2014/main" id="{18B11F38-A9E8-4755-9BF5-F4F2E6B493F3}"/>
              </a:ext>
            </a:extLst>
          </p:cNvPr>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79114">
            <a:off x="7157434" y="5541507"/>
            <a:ext cx="1239837" cy="1237619"/>
          </a:xfrm>
          <a:prstGeom prst="rect">
            <a:avLst/>
          </a:prstGeom>
        </p:spPr>
      </p:pic>
      <p:pic>
        <p:nvPicPr>
          <p:cNvPr id="18" name="図 17">
            <a:extLst>
              <a:ext uri="{FF2B5EF4-FFF2-40B4-BE49-F238E27FC236}">
                <a16:creationId xmlns:a16="http://schemas.microsoft.com/office/drawing/2014/main" id="{2D616957-4515-4719-A0D3-F8DBB971B2F1}"/>
              </a:ext>
            </a:extLst>
          </p:cNvPr>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1078571">
            <a:off x="8410804" y="5475982"/>
            <a:ext cx="1242660" cy="1292714"/>
          </a:xfrm>
          <a:prstGeom prst="rect">
            <a:avLst/>
          </a:prstGeom>
        </p:spPr>
      </p:pic>
      <p:sp>
        <p:nvSpPr>
          <p:cNvPr id="17" name="テキスト ボックス 16">
            <a:extLst>
              <a:ext uri="{FF2B5EF4-FFF2-40B4-BE49-F238E27FC236}">
                <a16:creationId xmlns:a16="http://schemas.microsoft.com/office/drawing/2014/main" id="{F446EC12-B86E-C448-9DC2-8AF9045B415C}"/>
              </a:ext>
            </a:extLst>
          </p:cNvPr>
          <p:cNvSpPr txBox="1"/>
          <p:nvPr/>
        </p:nvSpPr>
        <p:spPr>
          <a:xfrm>
            <a:off x="1364104" y="2339191"/>
            <a:ext cx="9430279" cy="830997"/>
          </a:xfrm>
          <a:prstGeom prst="rect">
            <a:avLst/>
          </a:prstGeom>
          <a:solidFill>
            <a:srgbClr val="FFF100">
              <a:alpha val="80000"/>
            </a:srgbClr>
          </a:solidFill>
        </p:spPr>
        <p:txBody>
          <a:bodyPr wrap="square" rtlCol="0">
            <a:spAutoFit/>
          </a:bodyPr>
          <a:lstStyle/>
          <a:p>
            <a:pPr algn="ctr"/>
            <a:r>
              <a:rPr kumimoji="1" lang="ja-JP" altLang="en-US" sz="2400" b="1" dirty="0">
                <a:solidFill>
                  <a:schemeClr val="bg2">
                    <a:lumMod val="25000"/>
                  </a:schemeClr>
                </a:solidFill>
                <a:latin typeface="+mn-ea"/>
              </a:rPr>
              <a:t>相談されると「悩みを解決してあげよう」と考えてしまいますが、</a:t>
            </a:r>
            <a:endParaRPr kumimoji="1" lang="en-US" altLang="ja-JP" sz="2400" b="1" dirty="0">
              <a:solidFill>
                <a:schemeClr val="bg2">
                  <a:lumMod val="25000"/>
                </a:schemeClr>
              </a:solidFill>
              <a:latin typeface="+mn-ea"/>
            </a:endParaRPr>
          </a:p>
          <a:p>
            <a:pPr algn="ctr"/>
            <a:r>
              <a:rPr kumimoji="1" lang="ja-JP" altLang="en-US" sz="2400" b="1" dirty="0">
                <a:solidFill>
                  <a:schemeClr val="bg2">
                    <a:lumMod val="25000"/>
                  </a:schemeClr>
                </a:solidFill>
                <a:latin typeface="+mn-ea"/>
              </a:rPr>
              <a:t>ただ話を聴くだけでも、相手の気持ちは楽になります</a:t>
            </a:r>
          </a:p>
        </p:txBody>
      </p:sp>
      <p:sp>
        <p:nvSpPr>
          <p:cNvPr id="5" name="右中かっこ 4">
            <a:extLst>
              <a:ext uri="{FF2B5EF4-FFF2-40B4-BE49-F238E27FC236}">
                <a16:creationId xmlns:a16="http://schemas.microsoft.com/office/drawing/2014/main" id="{6A90AAE5-8801-AC4E-BD18-C450D9637723}"/>
              </a:ext>
            </a:extLst>
          </p:cNvPr>
          <p:cNvSpPr/>
          <p:nvPr/>
        </p:nvSpPr>
        <p:spPr>
          <a:xfrm>
            <a:off x="5647735" y="3611796"/>
            <a:ext cx="533205" cy="2727245"/>
          </a:xfrm>
          <a:prstGeom prst="rightBrace">
            <a:avLst>
              <a:gd name="adj1" fmla="val 70070"/>
              <a:gd name="adj2" fmla="val 50000"/>
            </a:avLst>
          </a:prstGeom>
          <a:ln w="41275">
            <a:solidFill>
              <a:schemeClr val="bg2">
                <a:lumMod val="50000"/>
              </a:schemeClr>
            </a:solidFill>
            <a:extLst>
              <a:ext uri="{C807C97D-BFC1-408E-A445-0C87EB9F89A2}">
                <ask:lineSketchStyleProps xmlns:ask="http://schemas.microsoft.com/office/drawing/2018/sketchyshapes" sd="1219033472">
                  <a:custGeom>
                    <a:avLst/>
                    <a:gdLst>
                      <a:gd name="connsiteX0" fmla="*/ 0 w 533205"/>
                      <a:gd name="connsiteY0" fmla="*/ 0 h 3651903"/>
                      <a:gd name="connsiteX1" fmla="*/ 266603 w 533205"/>
                      <a:gd name="connsiteY1" fmla="*/ 373617 h 3651903"/>
                      <a:gd name="connsiteX2" fmla="*/ 266603 w 533205"/>
                      <a:gd name="connsiteY2" fmla="*/ 1452335 h 3651903"/>
                      <a:gd name="connsiteX3" fmla="*/ 533206 w 533205"/>
                      <a:gd name="connsiteY3" fmla="*/ 1825952 h 3651903"/>
                      <a:gd name="connsiteX4" fmla="*/ 266603 w 533205"/>
                      <a:gd name="connsiteY4" fmla="*/ 2199569 h 3651903"/>
                      <a:gd name="connsiteX5" fmla="*/ 266603 w 533205"/>
                      <a:gd name="connsiteY5" fmla="*/ 3278286 h 3651903"/>
                      <a:gd name="connsiteX6" fmla="*/ 0 w 533205"/>
                      <a:gd name="connsiteY6" fmla="*/ 3651903 h 3651903"/>
                      <a:gd name="connsiteX7" fmla="*/ 0 w 533205"/>
                      <a:gd name="connsiteY7" fmla="*/ 0 h 3651903"/>
                      <a:gd name="connsiteX0" fmla="*/ 0 w 533205"/>
                      <a:gd name="connsiteY0" fmla="*/ 0 h 3651903"/>
                      <a:gd name="connsiteX1" fmla="*/ 266603 w 533205"/>
                      <a:gd name="connsiteY1" fmla="*/ 373617 h 3651903"/>
                      <a:gd name="connsiteX2" fmla="*/ 266603 w 533205"/>
                      <a:gd name="connsiteY2" fmla="*/ 1452335 h 3651903"/>
                      <a:gd name="connsiteX3" fmla="*/ 533206 w 533205"/>
                      <a:gd name="connsiteY3" fmla="*/ 1825952 h 3651903"/>
                      <a:gd name="connsiteX4" fmla="*/ 266603 w 533205"/>
                      <a:gd name="connsiteY4" fmla="*/ 2199569 h 3651903"/>
                      <a:gd name="connsiteX5" fmla="*/ 266603 w 533205"/>
                      <a:gd name="connsiteY5" fmla="*/ 3278286 h 3651903"/>
                      <a:gd name="connsiteX6" fmla="*/ 0 w 533205"/>
                      <a:gd name="connsiteY6" fmla="*/ 3651903 h 365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205" h="3651903" stroke="0" extrusionOk="0">
                        <a:moveTo>
                          <a:pt x="0" y="0"/>
                        </a:moveTo>
                        <a:cubicBezTo>
                          <a:pt x="138309" y="-5509"/>
                          <a:pt x="260690" y="169493"/>
                          <a:pt x="266603" y="373617"/>
                        </a:cubicBezTo>
                        <a:cubicBezTo>
                          <a:pt x="357528" y="757920"/>
                          <a:pt x="235484" y="997051"/>
                          <a:pt x="266603" y="1452335"/>
                        </a:cubicBezTo>
                        <a:cubicBezTo>
                          <a:pt x="250755" y="1674155"/>
                          <a:pt x="383954" y="1837065"/>
                          <a:pt x="533206" y="1825952"/>
                        </a:cubicBezTo>
                        <a:cubicBezTo>
                          <a:pt x="374753" y="1819818"/>
                          <a:pt x="286169" y="2002575"/>
                          <a:pt x="266603" y="2199569"/>
                        </a:cubicBezTo>
                        <a:cubicBezTo>
                          <a:pt x="215902" y="2326366"/>
                          <a:pt x="295414" y="2773126"/>
                          <a:pt x="266603" y="3278286"/>
                        </a:cubicBezTo>
                        <a:cubicBezTo>
                          <a:pt x="238602" y="3480341"/>
                          <a:pt x="133846" y="3664514"/>
                          <a:pt x="0" y="3651903"/>
                        </a:cubicBezTo>
                        <a:cubicBezTo>
                          <a:pt x="48231" y="2789812"/>
                          <a:pt x="-84455" y="1241899"/>
                          <a:pt x="0" y="0"/>
                        </a:cubicBezTo>
                        <a:close/>
                      </a:path>
                      <a:path w="533205" h="3651903" fill="none" extrusionOk="0">
                        <a:moveTo>
                          <a:pt x="0" y="0"/>
                        </a:moveTo>
                        <a:cubicBezTo>
                          <a:pt x="176235" y="16232"/>
                          <a:pt x="294783" y="174050"/>
                          <a:pt x="266603" y="373617"/>
                        </a:cubicBezTo>
                        <a:cubicBezTo>
                          <a:pt x="272422" y="611541"/>
                          <a:pt x="190898" y="1069103"/>
                          <a:pt x="266603" y="1452335"/>
                        </a:cubicBezTo>
                        <a:cubicBezTo>
                          <a:pt x="278515" y="1676410"/>
                          <a:pt x="388622" y="1853474"/>
                          <a:pt x="533206" y="1825952"/>
                        </a:cubicBezTo>
                        <a:cubicBezTo>
                          <a:pt x="403198" y="1852496"/>
                          <a:pt x="271323" y="1999008"/>
                          <a:pt x="266603" y="2199569"/>
                        </a:cubicBezTo>
                        <a:cubicBezTo>
                          <a:pt x="348850" y="2665145"/>
                          <a:pt x="174211" y="2924443"/>
                          <a:pt x="266603" y="3278286"/>
                        </a:cubicBezTo>
                        <a:cubicBezTo>
                          <a:pt x="241196" y="3488801"/>
                          <a:pt x="138492" y="3645866"/>
                          <a:pt x="0" y="3651903"/>
                        </a:cubicBezTo>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AEF56B4D-FE85-AE40-A430-04B6F0FD33E0}"/>
              </a:ext>
            </a:extLst>
          </p:cNvPr>
          <p:cNvSpPr txBox="1"/>
          <p:nvPr/>
        </p:nvSpPr>
        <p:spPr>
          <a:xfrm>
            <a:off x="887888" y="3611796"/>
            <a:ext cx="4681445" cy="2809552"/>
          </a:xfrm>
          <a:prstGeom prst="rect">
            <a:avLst/>
          </a:prstGeom>
          <a:noFill/>
        </p:spPr>
        <p:txBody>
          <a:bodyPr wrap="square" rtlCol="0">
            <a:spAutoFit/>
          </a:bodyPr>
          <a:lstStyle/>
          <a:p>
            <a:pPr marL="342900" indent="-342900">
              <a:lnSpc>
                <a:spcPct val="150000"/>
              </a:lnSpc>
              <a:buFont typeface="Wingdings" pitchFamily="2" charset="2"/>
              <a:buChar char="l"/>
            </a:pPr>
            <a:r>
              <a:rPr kumimoji="1" lang="ja-JP" altLang="en-US" sz="2400" b="1">
                <a:solidFill>
                  <a:schemeClr val="bg2">
                    <a:lumMod val="25000"/>
                  </a:schemeClr>
                </a:solidFill>
                <a:latin typeface="+mn-ea"/>
              </a:rPr>
              <a:t>悩みを解決できなくてもいい</a:t>
            </a:r>
            <a:endParaRPr kumimoji="1" lang="en-US" altLang="ja-JP" sz="2400" b="1" dirty="0">
              <a:solidFill>
                <a:schemeClr val="bg2">
                  <a:lumMod val="25000"/>
                </a:schemeClr>
              </a:solidFill>
              <a:latin typeface="+mn-ea"/>
            </a:endParaRPr>
          </a:p>
          <a:p>
            <a:pPr marL="342900" indent="-342900">
              <a:lnSpc>
                <a:spcPct val="150000"/>
              </a:lnSpc>
              <a:buFont typeface="Wingdings" pitchFamily="2" charset="2"/>
              <a:buChar char="l"/>
            </a:pPr>
            <a:r>
              <a:rPr kumimoji="1" lang="ja-JP" altLang="en-US" sz="2400" b="1">
                <a:solidFill>
                  <a:schemeClr val="bg2">
                    <a:lumMod val="25000"/>
                  </a:schemeClr>
                </a:solidFill>
                <a:latin typeface="+mn-ea"/>
              </a:rPr>
              <a:t>気の利いたアドバイスが</a:t>
            </a:r>
            <a:br>
              <a:rPr kumimoji="1" lang="en-US" altLang="ja-JP" sz="2400" b="1" dirty="0">
                <a:solidFill>
                  <a:schemeClr val="bg2">
                    <a:lumMod val="25000"/>
                  </a:schemeClr>
                </a:solidFill>
                <a:latin typeface="+mn-ea"/>
              </a:rPr>
            </a:br>
            <a:r>
              <a:rPr kumimoji="1" lang="ja-JP" altLang="en-US" sz="2400" b="1">
                <a:solidFill>
                  <a:schemeClr val="bg2">
                    <a:lumMod val="25000"/>
                  </a:schemeClr>
                </a:solidFill>
                <a:latin typeface="+mn-ea"/>
              </a:rPr>
              <a:t>なくてもいい</a:t>
            </a:r>
          </a:p>
          <a:p>
            <a:pPr marL="342900" indent="-342900">
              <a:lnSpc>
                <a:spcPct val="150000"/>
              </a:lnSpc>
              <a:buFont typeface="Wingdings" pitchFamily="2" charset="2"/>
              <a:buChar char="l"/>
            </a:pPr>
            <a:r>
              <a:rPr kumimoji="1" lang="ja-JP" altLang="en-US" sz="2400" b="1">
                <a:solidFill>
                  <a:schemeClr val="bg2">
                    <a:lumMod val="25000"/>
                  </a:schemeClr>
                </a:solidFill>
                <a:latin typeface="+mn-ea"/>
              </a:rPr>
              <a:t>同じ時間を過ごすだけでも</a:t>
            </a:r>
            <a:br>
              <a:rPr kumimoji="1" lang="en-US" altLang="ja-JP" sz="2400" b="1" dirty="0">
                <a:solidFill>
                  <a:schemeClr val="bg2">
                    <a:lumMod val="25000"/>
                  </a:schemeClr>
                </a:solidFill>
                <a:latin typeface="+mn-ea"/>
              </a:rPr>
            </a:br>
            <a:r>
              <a:rPr kumimoji="1" lang="ja-JP" altLang="en-US" sz="2400" b="1">
                <a:solidFill>
                  <a:schemeClr val="bg2">
                    <a:lumMod val="25000"/>
                  </a:schemeClr>
                </a:solidFill>
                <a:latin typeface="+mn-ea"/>
              </a:rPr>
              <a:t>意味がある</a:t>
            </a:r>
          </a:p>
        </p:txBody>
      </p:sp>
      <p:grpSp>
        <p:nvGrpSpPr>
          <p:cNvPr id="19" name="グループ化 18">
            <a:extLst>
              <a:ext uri="{FF2B5EF4-FFF2-40B4-BE49-F238E27FC236}">
                <a16:creationId xmlns:a16="http://schemas.microsoft.com/office/drawing/2014/main" id="{A6CFA420-273E-E449-887D-76E5982059F2}"/>
              </a:ext>
            </a:extLst>
          </p:cNvPr>
          <p:cNvGrpSpPr/>
          <p:nvPr/>
        </p:nvGrpSpPr>
        <p:grpSpPr>
          <a:xfrm>
            <a:off x="0" y="0"/>
            <a:ext cx="9158732" cy="2628900"/>
            <a:chOff x="0" y="0"/>
            <a:chExt cx="9158732" cy="2628900"/>
          </a:xfrm>
        </p:grpSpPr>
        <p:pic>
          <p:nvPicPr>
            <p:cNvPr id="20" name="図 19">
              <a:extLst>
                <a:ext uri="{FF2B5EF4-FFF2-40B4-BE49-F238E27FC236}">
                  <a16:creationId xmlns:a16="http://schemas.microsoft.com/office/drawing/2014/main" id="{6D77DBDD-8CC5-8D4C-A333-7EDCD2F74184}"/>
                </a:ext>
              </a:extLst>
            </p:cNvPr>
            <p:cNvPicPr>
              <a:picLocks noChangeAspect="1"/>
            </p:cNvPicPr>
            <p:nvPr/>
          </p:nvPicPr>
          <p:blipFill>
            <a:blip r:embed="rId5"/>
            <a:stretch>
              <a:fillRect/>
            </a:stretch>
          </p:blipFill>
          <p:spPr>
            <a:xfrm>
              <a:off x="0" y="0"/>
              <a:ext cx="2628900" cy="2628900"/>
            </a:xfrm>
            <a:prstGeom prst="rect">
              <a:avLst/>
            </a:prstGeom>
          </p:spPr>
        </p:pic>
        <p:sp>
          <p:nvSpPr>
            <p:cNvPr id="21" name="テキスト ボックス 20">
              <a:extLst>
                <a:ext uri="{FF2B5EF4-FFF2-40B4-BE49-F238E27FC236}">
                  <a16:creationId xmlns:a16="http://schemas.microsoft.com/office/drawing/2014/main" id="{60DFD973-ABD8-C148-9DC8-1D44614B7B8A}"/>
                </a:ext>
              </a:extLst>
            </p:cNvPr>
            <p:cNvSpPr txBox="1"/>
            <p:nvPr/>
          </p:nvSpPr>
          <p:spPr>
            <a:xfrm>
              <a:off x="858062" y="929730"/>
              <a:ext cx="8300670"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たとえば、ただ話を聴くだけでいい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1026488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フリーフォーム 25">
            <a:extLst>
              <a:ext uri="{FF2B5EF4-FFF2-40B4-BE49-F238E27FC236}">
                <a16:creationId xmlns:a16="http://schemas.microsoft.com/office/drawing/2014/main" id="{B86EDC9C-2FE8-3C49-A8D4-7CA4DCB929D9}"/>
              </a:ext>
            </a:extLst>
          </p:cNvPr>
          <p:cNvSpPr/>
          <p:nvPr/>
        </p:nvSpPr>
        <p:spPr>
          <a:xfrm>
            <a:off x="858061" y="2750758"/>
            <a:ext cx="10986684" cy="3856616"/>
          </a:xfrm>
          <a:custGeom>
            <a:avLst/>
            <a:gdLst>
              <a:gd name="connsiteX0" fmla="*/ 269878 w 10981948"/>
              <a:gd name="connsiteY0" fmla="*/ 0 h 4300136"/>
              <a:gd name="connsiteX1" fmla="*/ 3697096 w 10981948"/>
              <a:gd name="connsiteY1" fmla="*/ 0 h 4300136"/>
              <a:gd name="connsiteX2" fmla="*/ 3966974 w 10981948"/>
              <a:gd name="connsiteY2" fmla="*/ 269878 h 4300136"/>
              <a:gd name="connsiteX3" fmla="*/ 3966974 w 10981948"/>
              <a:gd name="connsiteY3" fmla="*/ 532808 h 4300136"/>
              <a:gd name="connsiteX4" fmla="*/ 10671596 w 10981948"/>
              <a:gd name="connsiteY4" fmla="*/ 532808 h 4300136"/>
              <a:gd name="connsiteX5" fmla="*/ 10981948 w 10981948"/>
              <a:gd name="connsiteY5" fmla="*/ 843160 h 4300136"/>
              <a:gd name="connsiteX6" fmla="*/ 10981948 w 10981948"/>
              <a:gd name="connsiteY6" fmla="*/ 3989784 h 4300136"/>
              <a:gd name="connsiteX7" fmla="*/ 10671596 w 10981948"/>
              <a:gd name="connsiteY7" fmla="*/ 4300136 h 4300136"/>
              <a:gd name="connsiteX8" fmla="*/ 310353 w 10981948"/>
              <a:gd name="connsiteY8" fmla="*/ 4300136 h 4300136"/>
              <a:gd name="connsiteX9" fmla="*/ 1 w 10981948"/>
              <a:gd name="connsiteY9" fmla="*/ 3989784 h 4300136"/>
              <a:gd name="connsiteX10" fmla="*/ 1 w 10981948"/>
              <a:gd name="connsiteY10" fmla="*/ 3006135 h 4300136"/>
              <a:gd name="connsiteX11" fmla="*/ 0 w 10981948"/>
              <a:gd name="connsiteY11" fmla="*/ 3006130 h 4300136"/>
              <a:gd name="connsiteX12" fmla="*/ 0 w 10981948"/>
              <a:gd name="connsiteY12" fmla="*/ 269878 h 4300136"/>
              <a:gd name="connsiteX13" fmla="*/ 269878 w 10981948"/>
              <a:gd name="connsiteY13" fmla="*/ 0 h 43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81948" h="4300136">
                <a:moveTo>
                  <a:pt x="269878" y="0"/>
                </a:moveTo>
                <a:lnTo>
                  <a:pt x="3697096" y="0"/>
                </a:lnTo>
                <a:cubicBezTo>
                  <a:pt x="3846146" y="0"/>
                  <a:pt x="3966974" y="120828"/>
                  <a:pt x="3966974" y="269878"/>
                </a:cubicBezTo>
                <a:lnTo>
                  <a:pt x="3966974" y="532808"/>
                </a:lnTo>
                <a:lnTo>
                  <a:pt x="10671596" y="532808"/>
                </a:lnTo>
                <a:cubicBezTo>
                  <a:pt x="10842999" y="532808"/>
                  <a:pt x="10981948" y="671757"/>
                  <a:pt x="10981948" y="843160"/>
                </a:cubicBezTo>
                <a:lnTo>
                  <a:pt x="10981948" y="3989784"/>
                </a:lnTo>
                <a:cubicBezTo>
                  <a:pt x="10981948" y="4161187"/>
                  <a:pt x="10842999" y="4300136"/>
                  <a:pt x="10671596" y="4300136"/>
                </a:cubicBezTo>
                <a:lnTo>
                  <a:pt x="310353" y="4300136"/>
                </a:lnTo>
                <a:cubicBezTo>
                  <a:pt x="138950" y="4300136"/>
                  <a:pt x="1" y="4161187"/>
                  <a:pt x="1" y="3989784"/>
                </a:cubicBezTo>
                <a:lnTo>
                  <a:pt x="1" y="3006135"/>
                </a:lnTo>
                <a:lnTo>
                  <a:pt x="0" y="3006130"/>
                </a:lnTo>
                <a:lnTo>
                  <a:pt x="0" y="269878"/>
                </a:lnTo>
                <a:cubicBezTo>
                  <a:pt x="0" y="120828"/>
                  <a:pt x="120828" y="0"/>
                  <a:pt x="269878" y="0"/>
                </a:cubicBez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9" name="テキスト ボックス 8">
            <a:extLst>
              <a:ext uri="{FF2B5EF4-FFF2-40B4-BE49-F238E27FC236}">
                <a16:creationId xmlns:a16="http://schemas.microsoft.com/office/drawing/2014/main" id="{9DB755AC-7944-4747-A10C-434CE6EFBC32}"/>
              </a:ext>
            </a:extLst>
          </p:cNvPr>
          <p:cNvSpPr txBox="1"/>
          <p:nvPr/>
        </p:nvSpPr>
        <p:spPr>
          <a:xfrm>
            <a:off x="1249775" y="2750461"/>
            <a:ext cx="3394017" cy="604781"/>
          </a:xfrm>
          <a:prstGeom prst="rect">
            <a:avLst/>
          </a:prstGeom>
          <a:noFill/>
          <a:ln>
            <a:noFill/>
          </a:ln>
        </p:spPr>
        <p:txBody>
          <a:bodyPr wrap="square" rtlCol="0">
            <a:spAutoFit/>
          </a:bodyPr>
          <a:lstStyle/>
          <a:p>
            <a:pPr>
              <a:lnSpc>
                <a:spcPct val="120000"/>
              </a:lnSpc>
            </a:pPr>
            <a:r>
              <a:rPr kumimoji="1" lang="ja-JP" altLang="en-US" sz="3200" spc="300" dirty="0">
                <a:ln w="12700">
                  <a:solidFill>
                    <a:schemeClr val="bg2">
                      <a:lumMod val="25000"/>
                    </a:schemeClr>
                  </a:solidFill>
                </a:ln>
                <a:solidFill>
                  <a:schemeClr val="bg1"/>
                </a:solidFill>
                <a:latin typeface="HGP創英角ｺﾞｼｯｸUB" panose="020B0900000000000000" pitchFamily="50" charset="-128"/>
                <a:ea typeface="HGP創英角ｺﾞｼｯｸUB" panose="020B0900000000000000" pitchFamily="50" charset="-128"/>
              </a:rPr>
              <a:t>グループワーク</a:t>
            </a:r>
            <a:endParaRPr kumimoji="1" lang="en-US" altLang="ja-JP" sz="3200" spc="300" dirty="0">
              <a:ln w="12700">
                <a:solidFill>
                  <a:schemeClr val="bg2">
                    <a:lumMod val="25000"/>
                  </a:schemeClr>
                </a:solidFill>
              </a:ln>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テキスト ボックス 9">
            <a:extLst>
              <a:ext uri="{FF2B5EF4-FFF2-40B4-BE49-F238E27FC236}">
                <a16:creationId xmlns:a16="http://schemas.microsoft.com/office/drawing/2014/main" id="{EE0062D0-C4A7-4CD2-A5CF-766A0ECEE853}"/>
              </a:ext>
            </a:extLst>
          </p:cNvPr>
          <p:cNvSpPr txBox="1"/>
          <p:nvPr/>
        </p:nvSpPr>
        <p:spPr>
          <a:xfrm>
            <a:off x="1249775" y="3513751"/>
            <a:ext cx="10328775" cy="984500"/>
          </a:xfrm>
          <a:prstGeom prst="rect">
            <a:avLst/>
          </a:prstGeom>
          <a:noFill/>
        </p:spPr>
        <p:txBody>
          <a:bodyPr wrap="square" rtlCol="0">
            <a:spAutoFit/>
          </a:bodyPr>
          <a:lstStyle/>
          <a:p>
            <a:pPr marL="457200" indent="-457200">
              <a:lnSpc>
                <a:spcPct val="130000"/>
              </a:lnSpc>
              <a:buFont typeface="+mj-ea"/>
              <a:buAutoNum type="circleNumDbPlain"/>
            </a:pP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2</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人</a:t>
            </a: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1</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組</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になって、”</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話し手“ と ”聴き手“ を</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決める</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marL="457200" indent="-457200">
              <a:lnSpc>
                <a:spcPct val="130000"/>
              </a:lnSpc>
              <a:buFont typeface="+mj-ea"/>
              <a:buAutoNum type="circleNumDbPlain"/>
            </a:pP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“話し手” は 「最近ハマっていること」 を自由に話す （</a:t>
            </a: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1</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分間）</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12" name="テキスト ボックス 11">
            <a:extLst>
              <a:ext uri="{FF2B5EF4-FFF2-40B4-BE49-F238E27FC236}">
                <a16:creationId xmlns:a16="http://schemas.microsoft.com/office/drawing/2014/main" id="{08750E76-4E87-46A9-84A2-0F99036CF604}"/>
              </a:ext>
            </a:extLst>
          </p:cNvPr>
          <p:cNvSpPr txBox="1"/>
          <p:nvPr/>
        </p:nvSpPr>
        <p:spPr>
          <a:xfrm>
            <a:off x="4329919" y="4678718"/>
            <a:ext cx="7537951" cy="400110"/>
          </a:xfrm>
          <a:prstGeom prst="rect">
            <a:avLst/>
          </a:prstGeom>
          <a:noFill/>
        </p:spPr>
        <p:txBody>
          <a:bodyPr wrap="square">
            <a:spAutoFit/>
          </a:bodyPr>
          <a:lstStyle/>
          <a:p>
            <a:r>
              <a:rPr kumimoji="1" lang="ja-JP" altLang="en-US" sz="2000" dirty="0">
                <a:solidFill>
                  <a:schemeClr val="accent5">
                    <a:lumMod val="75000"/>
                  </a:schemeClr>
                </a:solidFill>
                <a:latin typeface="HGP創英角ｺﾞｼｯｸUB" panose="020B0900000000000000" pitchFamily="50" charset="-128"/>
                <a:ea typeface="HGP創英角ｺﾞｼｯｸUB" panose="020B0900000000000000" pitchFamily="50" charset="-128"/>
              </a:rPr>
              <a:t>“</a:t>
            </a:r>
            <a:r>
              <a:rPr kumimoji="1" lang="ja-JP" altLang="en-US" sz="2000">
                <a:solidFill>
                  <a:schemeClr val="accent5">
                    <a:lumMod val="75000"/>
                  </a:schemeClr>
                </a:solidFill>
                <a:latin typeface="HGP創英角ｺﾞｼｯｸUB" panose="020B0900000000000000" pitchFamily="50" charset="-128"/>
                <a:ea typeface="HGP創英角ｺﾞｼｯｸUB" panose="020B0900000000000000" pitchFamily="50" charset="-128"/>
              </a:rPr>
              <a:t>聴き手” は一切リアクションをしないで聞き流す</a:t>
            </a:r>
            <a:endParaRPr lang="ja-JP" altLang="en-US" sz="2000" dirty="0">
              <a:solidFill>
                <a:schemeClr val="accent5">
                  <a:lumMod val="75000"/>
                </a:schemeClr>
              </a:solidFill>
              <a:latin typeface="HGP創英角ｺﾞｼｯｸUB" panose="020B0900000000000000" pitchFamily="50" charset="-128"/>
              <a:ea typeface="HGP創英角ｺﾞｼｯｸUB" panose="020B0900000000000000" pitchFamily="50" charset="-128"/>
            </a:endParaRPr>
          </a:p>
        </p:txBody>
      </p:sp>
      <p:grpSp>
        <p:nvGrpSpPr>
          <p:cNvPr id="4" name="グループ化 3">
            <a:extLst>
              <a:ext uri="{FF2B5EF4-FFF2-40B4-BE49-F238E27FC236}">
                <a16:creationId xmlns:a16="http://schemas.microsoft.com/office/drawing/2014/main" id="{F90AFD28-BC04-0A42-A1E9-06D049238D97}"/>
              </a:ext>
            </a:extLst>
          </p:cNvPr>
          <p:cNvGrpSpPr/>
          <p:nvPr/>
        </p:nvGrpSpPr>
        <p:grpSpPr>
          <a:xfrm>
            <a:off x="1896678" y="4673716"/>
            <a:ext cx="2266735" cy="471668"/>
            <a:chOff x="1525336" y="4247053"/>
            <a:chExt cx="2266735" cy="471668"/>
          </a:xfrm>
        </p:grpSpPr>
        <p:sp>
          <p:nvSpPr>
            <p:cNvPr id="5" name="四角形: 角を丸くする 4">
              <a:extLst>
                <a:ext uri="{FF2B5EF4-FFF2-40B4-BE49-F238E27FC236}">
                  <a16:creationId xmlns:a16="http://schemas.microsoft.com/office/drawing/2014/main" id="{23475716-4221-48F8-8857-B5D6E0F52E91}"/>
                </a:ext>
              </a:extLst>
            </p:cNvPr>
            <p:cNvSpPr/>
            <p:nvPr/>
          </p:nvSpPr>
          <p:spPr>
            <a:xfrm>
              <a:off x="1525336" y="4247053"/>
              <a:ext cx="2266735" cy="471668"/>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solidFill>
                  <a:schemeClr val="bg2">
                    <a:lumMod val="25000"/>
                  </a:schemeClr>
                </a:solidFill>
              </a:endParaRPr>
            </a:p>
          </p:txBody>
        </p:sp>
        <p:sp>
          <p:nvSpPr>
            <p:cNvPr id="15" name="テキスト ボックス 14">
              <a:extLst>
                <a:ext uri="{FF2B5EF4-FFF2-40B4-BE49-F238E27FC236}">
                  <a16:creationId xmlns:a16="http://schemas.microsoft.com/office/drawing/2014/main" id="{59094776-4071-49ED-9322-057022E73D18}"/>
                </a:ext>
              </a:extLst>
            </p:cNvPr>
            <p:cNvSpPr txBox="1"/>
            <p:nvPr/>
          </p:nvSpPr>
          <p:spPr>
            <a:xfrm>
              <a:off x="1687099" y="4282832"/>
              <a:ext cx="2060010" cy="400110"/>
            </a:xfrm>
            <a:prstGeom prst="rect">
              <a:avLst/>
            </a:prstGeom>
            <a:noFill/>
          </p:spPr>
          <p:txBody>
            <a:bodyPr wrap="square">
              <a:spAutoFit/>
            </a:bodyPr>
            <a:lstStyle/>
            <a:p>
              <a:r>
                <a:rPr kumimoji="1" lang="ja-JP" altLang="en-US" sz="2000" dirty="0">
                  <a:solidFill>
                    <a:schemeClr val="bg1"/>
                  </a:solidFill>
                  <a:latin typeface="HGP創英角ｺﾞｼｯｸUB" panose="020B0900000000000000" pitchFamily="50" charset="-128"/>
                  <a:ea typeface="HGP創英角ｺﾞｼｯｸUB" panose="020B0900000000000000" pitchFamily="50" charset="-128"/>
                </a:rPr>
                <a:t>ワーク</a:t>
              </a:r>
              <a:r>
                <a:rPr kumimoji="1" lang="ja-JP" altLang="en-US" sz="2000">
                  <a:solidFill>
                    <a:schemeClr val="bg1"/>
                  </a:solidFill>
                  <a:latin typeface="HGP創英角ｺﾞｼｯｸUB" panose="020B0900000000000000" pitchFamily="50" charset="-128"/>
                  <a:ea typeface="HGP創英角ｺﾞｼｯｸUB" panose="020B0900000000000000" pitchFamily="50" charset="-128"/>
                </a:rPr>
                <a:t>１　無関心　</a:t>
              </a:r>
              <a:endParaRPr lang="ja-JP" altLang="en-US" sz="2000" dirty="0">
                <a:solidFill>
                  <a:schemeClr val="bg1"/>
                </a:solidFill>
                <a:latin typeface="HGP創英角ｺﾞｼｯｸUB" panose="020B0900000000000000" pitchFamily="50" charset="-128"/>
                <a:ea typeface="HGP創英角ｺﾞｼｯｸUB" panose="020B0900000000000000" pitchFamily="50" charset="-128"/>
              </a:endParaRPr>
            </a:p>
          </p:txBody>
        </p:sp>
      </p:grpSp>
      <p:sp>
        <p:nvSpPr>
          <p:cNvPr id="16" name="テキスト ボックス 15">
            <a:extLst>
              <a:ext uri="{FF2B5EF4-FFF2-40B4-BE49-F238E27FC236}">
                <a16:creationId xmlns:a16="http://schemas.microsoft.com/office/drawing/2014/main" id="{63C3CDCF-BBC4-4671-9557-A8AFC3C491E4}"/>
              </a:ext>
            </a:extLst>
          </p:cNvPr>
          <p:cNvSpPr txBox="1"/>
          <p:nvPr/>
        </p:nvSpPr>
        <p:spPr>
          <a:xfrm>
            <a:off x="4325175" y="5192114"/>
            <a:ext cx="7713823" cy="707886"/>
          </a:xfrm>
          <a:prstGeom prst="rect">
            <a:avLst/>
          </a:prstGeom>
          <a:noFill/>
        </p:spPr>
        <p:txBody>
          <a:bodyPr wrap="square">
            <a:spAutoFit/>
          </a:bodyPr>
          <a:lstStyle/>
          <a:p>
            <a:r>
              <a:rPr kumimoji="1" lang="ja-JP" altLang="en-US" sz="2000" dirty="0">
                <a:solidFill>
                  <a:schemeClr val="accent2"/>
                </a:solidFill>
                <a:latin typeface="HGP創英角ｺﾞｼｯｸUB" panose="020B0900000000000000" pitchFamily="50" charset="-128"/>
                <a:ea typeface="HGP創英角ｺﾞｼｯｸUB" panose="020B0900000000000000" pitchFamily="50" charset="-128"/>
              </a:rPr>
              <a:t>“</a:t>
            </a:r>
            <a:r>
              <a:rPr kumimoji="1" lang="ja-JP" altLang="en-US" sz="2000">
                <a:solidFill>
                  <a:schemeClr val="accent2"/>
                </a:solidFill>
                <a:latin typeface="HGP創英角ｺﾞｼｯｸUB" panose="020B0900000000000000" pitchFamily="50" charset="-128"/>
                <a:ea typeface="HGP創英角ｺﾞｼｯｸUB" panose="020B0900000000000000" pitchFamily="50" charset="-128"/>
              </a:rPr>
              <a:t>聴き手” は</a:t>
            </a:r>
            <a:r>
              <a:rPr kumimoji="1" lang="ja-JP" altLang="en-US" sz="2000" dirty="0">
                <a:solidFill>
                  <a:schemeClr val="accent2"/>
                </a:solidFill>
                <a:latin typeface="HGP創英角ｺﾞｼｯｸUB" panose="020B0900000000000000" pitchFamily="50" charset="-128"/>
                <a:ea typeface="HGP創英角ｺﾞｼｯｸUB" panose="020B0900000000000000" pitchFamily="50" charset="-128"/>
              </a:rPr>
              <a:t>相手の目を見て</a:t>
            </a:r>
            <a:r>
              <a:rPr kumimoji="1" lang="ja-JP" altLang="en-US" sz="2000">
                <a:solidFill>
                  <a:schemeClr val="accent2"/>
                </a:solidFill>
                <a:latin typeface="HGP創英角ｺﾞｼｯｸUB" panose="020B0900000000000000" pitchFamily="50" charset="-128"/>
                <a:ea typeface="HGP創英角ｺﾞｼｯｸUB" panose="020B0900000000000000" pitchFamily="50" charset="-128"/>
              </a:rPr>
              <a:t>、うなづいて、あいづちを打つ</a:t>
            </a:r>
            <a:br>
              <a:rPr kumimoji="1" lang="en-US" altLang="ja-JP" sz="2000" dirty="0">
                <a:solidFill>
                  <a:schemeClr val="accent2"/>
                </a:solidFill>
                <a:latin typeface="HGP創英角ｺﾞｼｯｸUB" panose="020B0900000000000000" pitchFamily="50" charset="-128"/>
                <a:ea typeface="HGP創英角ｺﾞｼｯｸUB" panose="020B0900000000000000" pitchFamily="50" charset="-128"/>
              </a:rPr>
            </a:br>
            <a:r>
              <a:rPr kumimoji="1" lang="ja-JP" altLang="en-US" sz="2000">
                <a:solidFill>
                  <a:schemeClr val="accent2"/>
                </a:solidFill>
                <a:latin typeface="HGP創英角ｺﾞｼｯｸUB" panose="020B0900000000000000" pitchFamily="50" charset="-128"/>
                <a:ea typeface="HGP創英角ｺﾞｼｯｸUB" panose="020B0900000000000000" pitchFamily="50" charset="-128"/>
              </a:rPr>
              <a:t>“話し手” の話をしっかり聞いて、興味を示して共感</a:t>
            </a:r>
            <a:r>
              <a:rPr kumimoji="1" lang="ja-JP" altLang="en-US" sz="2000" dirty="0">
                <a:solidFill>
                  <a:schemeClr val="accent2"/>
                </a:solidFill>
                <a:latin typeface="HGP創英角ｺﾞｼｯｸUB" panose="020B0900000000000000" pitchFamily="50" charset="-128"/>
                <a:ea typeface="HGP創英角ｺﾞｼｯｸUB" panose="020B0900000000000000" pitchFamily="50" charset="-128"/>
              </a:rPr>
              <a:t>する</a:t>
            </a:r>
            <a:endParaRPr lang="ja-JP" altLang="en-US" sz="2000" dirty="0">
              <a:solidFill>
                <a:schemeClr val="accent2"/>
              </a:solidFill>
              <a:latin typeface="HGP創英角ｺﾞｼｯｸUB" panose="020B0900000000000000" pitchFamily="50" charset="-128"/>
              <a:ea typeface="HGP創英角ｺﾞｼｯｸUB" panose="020B0900000000000000" pitchFamily="50" charset="-128"/>
            </a:endParaRPr>
          </a:p>
        </p:txBody>
      </p:sp>
      <p:grpSp>
        <p:nvGrpSpPr>
          <p:cNvPr id="6" name="グループ化 5">
            <a:extLst>
              <a:ext uri="{FF2B5EF4-FFF2-40B4-BE49-F238E27FC236}">
                <a16:creationId xmlns:a16="http://schemas.microsoft.com/office/drawing/2014/main" id="{1B2BBE08-F1B2-294A-AE3F-18F0B0ED0072}"/>
              </a:ext>
            </a:extLst>
          </p:cNvPr>
          <p:cNvGrpSpPr/>
          <p:nvPr/>
        </p:nvGrpSpPr>
        <p:grpSpPr>
          <a:xfrm>
            <a:off x="1896678" y="5310223"/>
            <a:ext cx="2266735" cy="471668"/>
            <a:chOff x="1525336" y="5037900"/>
            <a:chExt cx="2266735" cy="471668"/>
          </a:xfrm>
        </p:grpSpPr>
        <p:sp>
          <p:nvSpPr>
            <p:cNvPr id="20" name="四角形: 角を丸くする 19">
              <a:extLst>
                <a:ext uri="{FF2B5EF4-FFF2-40B4-BE49-F238E27FC236}">
                  <a16:creationId xmlns:a16="http://schemas.microsoft.com/office/drawing/2014/main" id="{B58729D2-56B5-401D-A657-226BB664E707}"/>
                </a:ext>
              </a:extLst>
            </p:cNvPr>
            <p:cNvSpPr/>
            <p:nvPr/>
          </p:nvSpPr>
          <p:spPr>
            <a:xfrm>
              <a:off x="1525336" y="5037900"/>
              <a:ext cx="2266735" cy="471668"/>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solidFill>
                  <a:schemeClr val="accent5"/>
                </a:solidFill>
              </a:endParaRPr>
            </a:p>
          </p:txBody>
        </p:sp>
        <p:sp>
          <p:nvSpPr>
            <p:cNvPr id="21" name="テキスト ボックス 20">
              <a:extLst>
                <a:ext uri="{FF2B5EF4-FFF2-40B4-BE49-F238E27FC236}">
                  <a16:creationId xmlns:a16="http://schemas.microsoft.com/office/drawing/2014/main" id="{E5058042-10A1-4041-B42C-3370DE748D39}"/>
                </a:ext>
              </a:extLst>
            </p:cNvPr>
            <p:cNvSpPr txBox="1"/>
            <p:nvPr/>
          </p:nvSpPr>
          <p:spPr>
            <a:xfrm>
              <a:off x="1687099" y="5073679"/>
              <a:ext cx="1849478" cy="400110"/>
            </a:xfrm>
            <a:prstGeom prst="rect">
              <a:avLst/>
            </a:prstGeom>
            <a:noFill/>
          </p:spPr>
          <p:txBody>
            <a:bodyPr wrap="square">
              <a:spAutoFit/>
            </a:bodyPr>
            <a:lstStyle/>
            <a:p>
              <a:r>
                <a:rPr kumimoji="1" lang="ja-JP" altLang="en-US" sz="2000">
                  <a:solidFill>
                    <a:schemeClr val="bg1"/>
                  </a:solidFill>
                  <a:latin typeface="HGP創英角ｺﾞｼｯｸUB" panose="020B0900000000000000" pitchFamily="50" charset="-128"/>
                  <a:ea typeface="HGP創英角ｺﾞｼｯｸUB" panose="020B0900000000000000" pitchFamily="50" charset="-128"/>
                </a:rPr>
                <a:t>ワーク</a:t>
              </a:r>
              <a:r>
                <a:rPr kumimoji="1" lang="en-US" altLang="ja-JP" sz="2000" dirty="0">
                  <a:solidFill>
                    <a:schemeClr val="bg1"/>
                  </a:solidFill>
                  <a:latin typeface="HGP創英角ｺﾞｼｯｸUB" panose="020B0900000000000000" pitchFamily="50" charset="-128"/>
                  <a:ea typeface="HGP創英角ｺﾞｼｯｸUB" panose="020B0900000000000000" pitchFamily="50" charset="-128"/>
                </a:rPr>
                <a:t>2</a:t>
              </a:r>
              <a:r>
                <a:rPr kumimoji="1" lang="ja-JP" altLang="en-US" sz="2000">
                  <a:solidFill>
                    <a:schemeClr val="bg1"/>
                  </a:solidFill>
                  <a:latin typeface="HGP創英角ｺﾞｼｯｸUB" panose="020B0900000000000000" pitchFamily="50" charset="-128"/>
                  <a:ea typeface="HGP創英角ｺﾞｼｯｸUB" panose="020B0900000000000000" pitchFamily="50" charset="-128"/>
                </a:rPr>
                <a:t>　傾聴　</a:t>
              </a:r>
              <a:endParaRPr lang="ja-JP" altLang="en-US" sz="2000" dirty="0">
                <a:solidFill>
                  <a:schemeClr val="bg1"/>
                </a:solidFill>
                <a:latin typeface="HGP創英角ｺﾞｼｯｸUB" panose="020B0900000000000000" pitchFamily="50" charset="-128"/>
                <a:ea typeface="HGP創英角ｺﾞｼｯｸUB" panose="020B0900000000000000" pitchFamily="50" charset="-128"/>
              </a:endParaRPr>
            </a:p>
          </p:txBody>
        </p:sp>
      </p:grpSp>
      <p:sp>
        <p:nvSpPr>
          <p:cNvPr id="22" name="テキスト ボックス 21">
            <a:extLst>
              <a:ext uri="{FF2B5EF4-FFF2-40B4-BE49-F238E27FC236}">
                <a16:creationId xmlns:a16="http://schemas.microsoft.com/office/drawing/2014/main" id="{E4C3C020-8313-48E7-97F6-1CD857EB7F85}"/>
              </a:ext>
            </a:extLst>
          </p:cNvPr>
          <p:cNvSpPr txBox="1"/>
          <p:nvPr/>
        </p:nvSpPr>
        <p:spPr>
          <a:xfrm>
            <a:off x="1249775" y="5908496"/>
            <a:ext cx="8218448" cy="504369"/>
          </a:xfrm>
          <a:prstGeom prst="rect">
            <a:avLst/>
          </a:prstGeom>
          <a:noFill/>
        </p:spPr>
        <p:txBody>
          <a:bodyPr wrap="square" rtlCol="0">
            <a:spAutoFit/>
          </a:bodyPr>
          <a:lstStyle/>
          <a:p>
            <a:pPr marL="514350" indent="-514350">
              <a:lnSpc>
                <a:spcPct val="130000"/>
              </a:lnSpc>
              <a:buFont typeface="+mj-ea"/>
              <a:buAutoNum type="circleNumDbPlain" startAt="3"/>
            </a:pP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それぞれ</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の</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ワークで印象がどう違ったか、</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意見を交換する</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14" name="テキスト ボックス 13">
            <a:extLst>
              <a:ext uri="{FF2B5EF4-FFF2-40B4-BE49-F238E27FC236}">
                <a16:creationId xmlns:a16="http://schemas.microsoft.com/office/drawing/2014/main" id="{ADBCC487-041A-AF40-BE7F-9A107B0B5FC9}"/>
              </a:ext>
            </a:extLst>
          </p:cNvPr>
          <p:cNvSpPr txBox="1"/>
          <p:nvPr/>
        </p:nvSpPr>
        <p:spPr>
          <a:xfrm>
            <a:off x="2369378" y="2063909"/>
            <a:ext cx="8830612" cy="461665"/>
          </a:xfrm>
          <a:prstGeom prst="rect">
            <a:avLst/>
          </a:prstGeom>
          <a:solidFill>
            <a:srgbClr val="FFF100">
              <a:alpha val="80000"/>
            </a:srgbClr>
          </a:solidFill>
        </p:spPr>
        <p:txBody>
          <a:bodyPr wrap="square" rtlCol="0">
            <a:spAutoFit/>
          </a:bodyPr>
          <a:lstStyle/>
          <a:p>
            <a:pPr algn="ctr"/>
            <a:r>
              <a:rPr kumimoji="1" lang="ja-JP" altLang="en-US" sz="2400" b="1" spc="-150">
                <a:solidFill>
                  <a:schemeClr val="bg2">
                    <a:lumMod val="25000"/>
                  </a:schemeClr>
                </a:solidFill>
                <a:latin typeface="+mn-ea"/>
              </a:rPr>
              <a:t>相手の言うことを否定せず、関心をもって聴くのがポイントです</a:t>
            </a:r>
            <a:endParaRPr kumimoji="1" lang="en-US" altLang="ja-JP" sz="2400" b="1" spc="-150" dirty="0">
              <a:solidFill>
                <a:schemeClr val="bg2">
                  <a:lumMod val="25000"/>
                </a:schemeClr>
              </a:solidFill>
              <a:latin typeface="+mn-ea"/>
            </a:endParaRPr>
          </a:p>
        </p:txBody>
      </p:sp>
      <p:grpSp>
        <p:nvGrpSpPr>
          <p:cNvPr id="33" name="グループ化 32">
            <a:extLst>
              <a:ext uri="{FF2B5EF4-FFF2-40B4-BE49-F238E27FC236}">
                <a16:creationId xmlns:a16="http://schemas.microsoft.com/office/drawing/2014/main" id="{C8E0E45E-6935-1343-B1EF-2F5460322008}"/>
              </a:ext>
            </a:extLst>
          </p:cNvPr>
          <p:cNvGrpSpPr/>
          <p:nvPr/>
        </p:nvGrpSpPr>
        <p:grpSpPr>
          <a:xfrm>
            <a:off x="0" y="0"/>
            <a:ext cx="6784684" cy="2628900"/>
            <a:chOff x="0" y="0"/>
            <a:chExt cx="6784684" cy="2628900"/>
          </a:xfrm>
        </p:grpSpPr>
        <p:pic>
          <p:nvPicPr>
            <p:cNvPr id="34" name="図 33">
              <a:extLst>
                <a:ext uri="{FF2B5EF4-FFF2-40B4-BE49-F238E27FC236}">
                  <a16:creationId xmlns:a16="http://schemas.microsoft.com/office/drawing/2014/main" id="{280EAACB-D251-A148-976A-82F8A49639DC}"/>
                </a:ext>
              </a:extLst>
            </p:cNvPr>
            <p:cNvPicPr>
              <a:picLocks noChangeAspect="1"/>
            </p:cNvPicPr>
            <p:nvPr/>
          </p:nvPicPr>
          <p:blipFill>
            <a:blip r:embed="rId3"/>
            <a:stretch>
              <a:fillRect/>
            </a:stretch>
          </p:blipFill>
          <p:spPr>
            <a:xfrm>
              <a:off x="0" y="0"/>
              <a:ext cx="2628900" cy="2628900"/>
            </a:xfrm>
            <a:prstGeom prst="rect">
              <a:avLst/>
            </a:prstGeom>
          </p:spPr>
        </p:pic>
        <p:sp>
          <p:nvSpPr>
            <p:cNvPr id="35" name="テキスト ボックス 34">
              <a:extLst>
                <a:ext uri="{FF2B5EF4-FFF2-40B4-BE49-F238E27FC236}">
                  <a16:creationId xmlns:a16="http://schemas.microsoft.com/office/drawing/2014/main" id="{7DE0DE06-BC0C-AC47-ADDF-348D1AFC3B9D}"/>
                </a:ext>
              </a:extLst>
            </p:cNvPr>
            <p:cNvSpPr txBox="1"/>
            <p:nvPr/>
          </p:nvSpPr>
          <p:spPr>
            <a:xfrm>
              <a:off x="858062" y="929730"/>
              <a:ext cx="592662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傾聴の効果を実感しよう</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196267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D686A22-BCE1-5041-84A3-84B8E4665073}"/>
              </a:ext>
            </a:extLst>
          </p:cNvPr>
          <p:cNvSpPr txBox="1"/>
          <p:nvPr/>
        </p:nvSpPr>
        <p:spPr>
          <a:xfrm>
            <a:off x="1273045" y="2321403"/>
            <a:ext cx="8145178" cy="3641381"/>
          </a:xfrm>
          <a:prstGeom prst="rect">
            <a:avLst/>
          </a:prstGeom>
          <a:noFill/>
        </p:spPr>
        <p:txBody>
          <a:bodyPr wrap="none" rtlCol="0">
            <a:spAutoFit/>
          </a:bodyPr>
          <a:lstStyle/>
          <a:p>
            <a:pPr>
              <a:lnSpc>
                <a:spcPct val="150000"/>
              </a:lnSpc>
            </a:pPr>
            <a:r>
              <a:rPr lang="ja-JP" altLang="en-US" sz="4000" dirty="0">
                <a:solidFill>
                  <a:schemeClr val="bg2">
                    <a:lumMod val="25000"/>
                  </a:schemeClr>
                </a:solidFill>
                <a:latin typeface="HGPSoeiKakugothicUB" panose="020B0900000000000000" pitchFamily="34" charset="-128"/>
                <a:ea typeface="HGPSoeiKakugothicUB" panose="020B0900000000000000" pitchFamily="34" charset="-128"/>
              </a:rPr>
              <a:t>１．はじめに</a:t>
            </a:r>
            <a:endParaRPr lang="en-US" altLang="ja-JP" sz="4000" dirty="0">
              <a:solidFill>
                <a:schemeClr val="bg2">
                  <a:lumMod val="25000"/>
                </a:schemeClr>
              </a:solidFill>
              <a:latin typeface="HGPSoeiKakugothicUB" panose="020B0900000000000000" pitchFamily="34" charset="-128"/>
              <a:ea typeface="HGPSoeiKakugothicUB" panose="020B0900000000000000" pitchFamily="34" charset="-128"/>
            </a:endParaRPr>
          </a:p>
          <a:p>
            <a:pPr>
              <a:lnSpc>
                <a:spcPct val="150000"/>
              </a:lnSpc>
            </a:pPr>
            <a:r>
              <a:rPr lang="ja-JP" altLang="en-US" sz="4000" dirty="0">
                <a:solidFill>
                  <a:schemeClr val="bg2">
                    <a:lumMod val="90000"/>
                  </a:schemeClr>
                </a:solidFill>
                <a:latin typeface="HGPSoeiKakugothicUB" panose="020B0900000000000000" pitchFamily="34" charset="-128"/>
                <a:ea typeface="HGPSoeiKakugothicUB" panose="020B0900000000000000" pitchFamily="34" charset="-128"/>
              </a:rPr>
              <a:t>２．悩みとこころの不調</a:t>
            </a:r>
            <a:endParaRPr lang="en-US" altLang="ja-JP" sz="4000" dirty="0">
              <a:solidFill>
                <a:schemeClr val="bg2">
                  <a:lumMod val="90000"/>
                </a:schemeClr>
              </a:solidFill>
              <a:latin typeface="HGPSoeiKakugothicUB" panose="020B0900000000000000" pitchFamily="34" charset="-128"/>
              <a:ea typeface="HGPSoeiKakugothicUB" panose="020B0900000000000000" pitchFamily="34" charset="-128"/>
            </a:endParaRPr>
          </a:p>
          <a:p>
            <a:pPr>
              <a:lnSpc>
                <a:spcPct val="150000"/>
              </a:lnSpc>
            </a:pPr>
            <a:r>
              <a:rPr kumimoji="1" lang="ja-JP" altLang="en-US" sz="4000" dirty="0">
                <a:solidFill>
                  <a:schemeClr val="bg2">
                    <a:lumMod val="90000"/>
                  </a:schemeClr>
                </a:solidFill>
                <a:latin typeface="HGPSoeiKakugothicUB" panose="020B0900000000000000" pitchFamily="34" charset="-128"/>
                <a:ea typeface="HGPSoeiKakugothicUB" panose="020B0900000000000000" pitchFamily="34" charset="-128"/>
              </a:rPr>
              <a:t>３．大切なだれかの不調に気づいたら</a:t>
            </a:r>
            <a:endParaRPr kumimoji="1" lang="en-US" altLang="ja-JP" sz="4000" dirty="0">
              <a:solidFill>
                <a:schemeClr val="bg2">
                  <a:lumMod val="90000"/>
                </a:schemeClr>
              </a:solidFill>
              <a:latin typeface="HGPSoeiKakugothicUB" panose="020B0900000000000000" pitchFamily="34" charset="-128"/>
              <a:ea typeface="HGPSoeiKakugothicUB" panose="020B0900000000000000" pitchFamily="34" charset="-128"/>
            </a:endParaRPr>
          </a:p>
          <a:p>
            <a:pPr>
              <a:lnSpc>
                <a:spcPct val="150000"/>
              </a:lnSpc>
            </a:pPr>
            <a:r>
              <a:rPr lang="ja-JP" altLang="en-US" sz="4000" dirty="0">
                <a:solidFill>
                  <a:schemeClr val="bg2">
                    <a:lumMod val="90000"/>
                  </a:schemeClr>
                </a:solidFill>
                <a:latin typeface="HGPSoeiKakugothicUB" panose="020B0900000000000000" pitchFamily="34" charset="-128"/>
                <a:ea typeface="HGPSoeiKakugothicUB" panose="020B0900000000000000" pitchFamily="34" charset="-128"/>
              </a:rPr>
              <a:t>４．居心地のいい場所をつくる</a:t>
            </a:r>
            <a:endParaRPr lang="en-US" altLang="ja-JP" sz="4000" dirty="0">
              <a:solidFill>
                <a:schemeClr val="bg2">
                  <a:lumMod val="90000"/>
                </a:schemeClr>
              </a:solidFill>
              <a:latin typeface="HGPSoeiKakugothicUB" panose="020B0900000000000000" pitchFamily="34" charset="-128"/>
              <a:ea typeface="HGPSoeiKakugothicUB" panose="020B0900000000000000" pitchFamily="34" charset="-128"/>
            </a:endParaRPr>
          </a:p>
        </p:txBody>
      </p:sp>
      <p:grpSp>
        <p:nvGrpSpPr>
          <p:cNvPr id="10" name="グループ化 9">
            <a:extLst>
              <a:ext uri="{FF2B5EF4-FFF2-40B4-BE49-F238E27FC236}">
                <a16:creationId xmlns:a16="http://schemas.microsoft.com/office/drawing/2014/main" id="{051609A3-317B-6D41-A586-F86ADA448354}"/>
              </a:ext>
            </a:extLst>
          </p:cNvPr>
          <p:cNvGrpSpPr/>
          <p:nvPr/>
        </p:nvGrpSpPr>
        <p:grpSpPr>
          <a:xfrm>
            <a:off x="0" y="0"/>
            <a:ext cx="2628900" cy="2628900"/>
            <a:chOff x="0" y="0"/>
            <a:chExt cx="2628900" cy="2628900"/>
          </a:xfrm>
        </p:grpSpPr>
        <p:pic>
          <p:nvPicPr>
            <p:cNvPr id="11" name="図 10">
              <a:extLst>
                <a:ext uri="{FF2B5EF4-FFF2-40B4-BE49-F238E27FC236}">
                  <a16:creationId xmlns:a16="http://schemas.microsoft.com/office/drawing/2014/main" id="{6ACD6462-F0FF-A148-8968-0143A7D96378}"/>
                </a:ext>
              </a:extLst>
            </p:cNvPr>
            <p:cNvPicPr>
              <a:picLocks noChangeAspect="1"/>
            </p:cNvPicPr>
            <p:nvPr/>
          </p:nvPicPr>
          <p:blipFill>
            <a:blip r:embed="rId3"/>
            <a:stretch>
              <a:fillRect/>
            </a:stretch>
          </p:blipFill>
          <p:spPr>
            <a:xfrm>
              <a:off x="0" y="0"/>
              <a:ext cx="2628900" cy="2628900"/>
            </a:xfrm>
            <a:prstGeom prst="rect">
              <a:avLst/>
            </a:prstGeom>
          </p:spPr>
        </p:pic>
        <p:sp>
          <p:nvSpPr>
            <p:cNvPr id="12" name="テキスト ボックス 11">
              <a:extLst>
                <a:ext uri="{FF2B5EF4-FFF2-40B4-BE49-F238E27FC236}">
                  <a16:creationId xmlns:a16="http://schemas.microsoft.com/office/drawing/2014/main" id="{4FD300FC-903B-1642-8707-0FDE94DA3F43}"/>
                </a:ext>
              </a:extLst>
            </p:cNvPr>
            <p:cNvSpPr txBox="1"/>
            <p:nvPr/>
          </p:nvSpPr>
          <p:spPr>
            <a:xfrm>
              <a:off x="1128168" y="929730"/>
              <a:ext cx="150073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内</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容</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157740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フリーフォーム 22">
            <a:extLst>
              <a:ext uri="{FF2B5EF4-FFF2-40B4-BE49-F238E27FC236}">
                <a16:creationId xmlns:a16="http://schemas.microsoft.com/office/drawing/2014/main" id="{B34D1597-9BB8-814C-8B65-EDDE39D120D4}"/>
              </a:ext>
            </a:extLst>
          </p:cNvPr>
          <p:cNvSpPr/>
          <p:nvPr/>
        </p:nvSpPr>
        <p:spPr>
          <a:xfrm>
            <a:off x="858061" y="2750758"/>
            <a:ext cx="10986684" cy="3856616"/>
          </a:xfrm>
          <a:custGeom>
            <a:avLst/>
            <a:gdLst>
              <a:gd name="connsiteX0" fmla="*/ 269878 w 10981948"/>
              <a:gd name="connsiteY0" fmla="*/ 0 h 4300136"/>
              <a:gd name="connsiteX1" fmla="*/ 3697096 w 10981948"/>
              <a:gd name="connsiteY1" fmla="*/ 0 h 4300136"/>
              <a:gd name="connsiteX2" fmla="*/ 3966974 w 10981948"/>
              <a:gd name="connsiteY2" fmla="*/ 269878 h 4300136"/>
              <a:gd name="connsiteX3" fmla="*/ 3966974 w 10981948"/>
              <a:gd name="connsiteY3" fmla="*/ 532808 h 4300136"/>
              <a:gd name="connsiteX4" fmla="*/ 10671596 w 10981948"/>
              <a:gd name="connsiteY4" fmla="*/ 532808 h 4300136"/>
              <a:gd name="connsiteX5" fmla="*/ 10981948 w 10981948"/>
              <a:gd name="connsiteY5" fmla="*/ 843160 h 4300136"/>
              <a:gd name="connsiteX6" fmla="*/ 10981948 w 10981948"/>
              <a:gd name="connsiteY6" fmla="*/ 3989784 h 4300136"/>
              <a:gd name="connsiteX7" fmla="*/ 10671596 w 10981948"/>
              <a:gd name="connsiteY7" fmla="*/ 4300136 h 4300136"/>
              <a:gd name="connsiteX8" fmla="*/ 310353 w 10981948"/>
              <a:gd name="connsiteY8" fmla="*/ 4300136 h 4300136"/>
              <a:gd name="connsiteX9" fmla="*/ 1 w 10981948"/>
              <a:gd name="connsiteY9" fmla="*/ 3989784 h 4300136"/>
              <a:gd name="connsiteX10" fmla="*/ 1 w 10981948"/>
              <a:gd name="connsiteY10" fmla="*/ 3006135 h 4300136"/>
              <a:gd name="connsiteX11" fmla="*/ 0 w 10981948"/>
              <a:gd name="connsiteY11" fmla="*/ 3006130 h 4300136"/>
              <a:gd name="connsiteX12" fmla="*/ 0 w 10981948"/>
              <a:gd name="connsiteY12" fmla="*/ 269878 h 4300136"/>
              <a:gd name="connsiteX13" fmla="*/ 269878 w 10981948"/>
              <a:gd name="connsiteY13" fmla="*/ 0 h 43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81948" h="4300136">
                <a:moveTo>
                  <a:pt x="269878" y="0"/>
                </a:moveTo>
                <a:lnTo>
                  <a:pt x="3697096" y="0"/>
                </a:lnTo>
                <a:cubicBezTo>
                  <a:pt x="3846146" y="0"/>
                  <a:pt x="3966974" y="120828"/>
                  <a:pt x="3966974" y="269878"/>
                </a:cubicBezTo>
                <a:lnTo>
                  <a:pt x="3966974" y="532808"/>
                </a:lnTo>
                <a:lnTo>
                  <a:pt x="10671596" y="532808"/>
                </a:lnTo>
                <a:cubicBezTo>
                  <a:pt x="10842999" y="532808"/>
                  <a:pt x="10981948" y="671757"/>
                  <a:pt x="10981948" y="843160"/>
                </a:cubicBezTo>
                <a:lnTo>
                  <a:pt x="10981948" y="3989784"/>
                </a:lnTo>
                <a:cubicBezTo>
                  <a:pt x="10981948" y="4161187"/>
                  <a:pt x="10842999" y="4300136"/>
                  <a:pt x="10671596" y="4300136"/>
                </a:cubicBezTo>
                <a:lnTo>
                  <a:pt x="310353" y="4300136"/>
                </a:lnTo>
                <a:cubicBezTo>
                  <a:pt x="138950" y="4300136"/>
                  <a:pt x="1" y="4161187"/>
                  <a:pt x="1" y="3989784"/>
                </a:cubicBezTo>
                <a:lnTo>
                  <a:pt x="1" y="3006135"/>
                </a:lnTo>
                <a:lnTo>
                  <a:pt x="0" y="3006130"/>
                </a:lnTo>
                <a:lnTo>
                  <a:pt x="0" y="269878"/>
                </a:lnTo>
                <a:cubicBezTo>
                  <a:pt x="0" y="120828"/>
                  <a:pt x="120828" y="0"/>
                  <a:pt x="269878" y="0"/>
                </a:cubicBezTo>
                <a:close/>
              </a:path>
            </a:pathLst>
          </a:custGeom>
          <a:solidFill>
            <a:schemeClr val="accent6">
              <a:lumMod val="20000"/>
              <a:lumOff val="80000"/>
            </a:schemeClr>
          </a:solidFill>
          <a:ln>
            <a:solidFill>
              <a:srgbClr val="74C6C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4" name="テキスト ボックス 23">
            <a:extLst>
              <a:ext uri="{FF2B5EF4-FFF2-40B4-BE49-F238E27FC236}">
                <a16:creationId xmlns:a16="http://schemas.microsoft.com/office/drawing/2014/main" id="{B9ADA30F-3D36-D44B-88A2-8EE63AB94791}"/>
              </a:ext>
            </a:extLst>
          </p:cNvPr>
          <p:cNvSpPr txBox="1"/>
          <p:nvPr/>
        </p:nvSpPr>
        <p:spPr>
          <a:xfrm>
            <a:off x="1249775" y="2750461"/>
            <a:ext cx="3394017" cy="604781"/>
          </a:xfrm>
          <a:prstGeom prst="rect">
            <a:avLst/>
          </a:prstGeom>
          <a:noFill/>
          <a:ln>
            <a:noFill/>
          </a:ln>
        </p:spPr>
        <p:txBody>
          <a:bodyPr wrap="square" rtlCol="0">
            <a:spAutoFit/>
          </a:bodyPr>
          <a:lstStyle/>
          <a:p>
            <a:pPr>
              <a:lnSpc>
                <a:spcPct val="120000"/>
              </a:lnSpc>
            </a:pPr>
            <a:r>
              <a:rPr kumimoji="1" lang="ja-JP" altLang="en-US" sz="3200" spc="300">
                <a:ln w="12700">
                  <a:solidFill>
                    <a:schemeClr val="bg2">
                      <a:lumMod val="25000"/>
                    </a:schemeClr>
                  </a:solidFill>
                </a:ln>
                <a:solidFill>
                  <a:schemeClr val="bg1"/>
                </a:solidFill>
                <a:latin typeface="HGP創英角ｺﾞｼｯｸUB" panose="020B0900000000000000" pitchFamily="50" charset="-128"/>
                <a:ea typeface="HGP創英角ｺﾞｼｯｸUB" panose="020B0900000000000000" pitchFamily="50" charset="-128"/>
              </a:rPr>
              <a:t>ロールプレイ</a:t>
            </a:r>
            <a:endParaRPr kumimoji="1" lang="en-US" altLang="ja-JP" sz="3200" spc="300" dirty="0">
              <a:ln w="12700">
                <a:solidFill>
                  <a:schemeClr val="bg2">
                    <a:lumMod val="25000"/>
                  </a:schemeClr>
                </a:solidFill>
              </a:ln>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2" name="テキスト ボックス 11">
            <a:extLst>
              <a:ext uri="{FF2B5EF4-FFF2-40B4-BE49-F238E27FC236}">
                <a16:creationId xmlns:a16="http://schemas.microsoft.com/office/drawing/2014/main" id="{08750E76-4E87-46A9-84A2-0F99036CF604}"/>
              </a:ext>
            </a:extLst>
          </p:cNvPr>
          <p:cNvSpPr txBox="1"/>
          <p:nvPr/>
        </p:nvSpPr>
        <p:spPr>
          <a:xfrm>
            <a:off x="4329919" y="4678718"/>
            <a:ext cx="7537951" cy="400110"/>
          </a:xfrm>
          <a:prstGeom prst="rect">
            <a:avLst/>
          </a:prstGeom>
          <a:noFill/>
        </p:spPr>
        <p:txBody>
          <a:bodyPr wrap="square">
            <a:spAutoFit/>
          </a:bodyPr>
          <a:lstStyle/>
          <a:p>
            <a:r>
              <a:rPr kumimoji="1" lang="ja-JP" altLang="en-US" sz="2000" dirty="0">
                <a:solidFill>
                  <a:schemeClr val="accent5">
                    <a:lumMod val="75000"/>
                  </a:schemeClr>
                </a:solidFill>
                <a:latin typeface="HGP創英角ｺﾞｼｯｸUB" panose="020B0900000000000000" pitchFamily="50" charset="-128"/>
                <a:ea typeface="HGP創英角ｺﾞｼｯｸUB" panose="020B0900000000000000" pitchFamily="50" charset="-128"/>
              </a:rPr>
              <a:t>“</a:t>
            </a:r>
            <a:r>
              <a:rPr kumimoji="1" lang="ja-JP" altLang="en-US" sz="2000">
                <a:solidFill>
                  <a:schemeClr val="accent5">
                    <a:lumMod val="75000"/>
                  </a:schemeClr>
                </a:solidFill>
                <a:latin typeface="HGP創英角ｺﾞｼｯｸUB" panose="020B0900000000000000" pitchFamily="50" charset="-128"/>
                <a:ea typeface="HGP創英角ｺﾞｼｯｸUB" panose="020B0900000000000000" pitchFamily="50" charset="-128"/>
              </a:rPr>
              <a:t>聴き手” は一切リアクション</a:t>
            </a:r>
            <a:r>
              <a:rPr kumimoji="1" lang="ja-JP" altLang="en-US" sz="2000" dirty="0">
                <a:solidFill>
                  <a:schemeClr val="accent5">
                    <a:lumMod val="75000"/>
                  </a:schemeClr>
                </a:solidFill>
                <a:latin typeface="HGP創英角ｺﾞｼｯｸUB" panose="020B0900000000000000" pitchFamily="50" charset="-128"/>
                <a:ea typeface="HGP創英角ｺﾞｼｯｸUB" panose="020B0900000000000000" pitchFamily="50" charset="-128"/>
              </a:rPr>
              <a:t>をしないで聞き流す</a:t>
            </a:r>
            <a:endParaRPr lang="ja-JP" altLang="en-US" sz="2000" dirty="0">
              <a:solidFill>
                <a:schemeClr val="accent5">
                  <a:lumMod val="75000"/>
                </a:schemeClr>
              </a:solidFill>
              <a:latin typeface="HGP創英角ｺﾞｼｯｸUB" panose="020B0900000000000000" pitchFamily="50" charset="-128"/>
              <a:ea typeface="HGP創英角ｺﾞｼｯｸUB" panose="020B0900000000000000" pitchFamily="50" charset="-128"/>
            </a:endParaRPr>
          </a:p>
        </p:txBody>
      </p:sp>
      <p:grpSp>
        <p:nvGrpSpPr>
          <p:cNvPr id="4" name="グループ化 3">
            <a:extLst>
              <a:ext uri="{FF2B5EF4-FFF2-40B4-BE49-F238E27FC236}">
                <a16:creationId xmlns:a16="http://schemas.microsoft.com/office/drawing/2014/main" id="{F90AFD28-BC04-0A42-A1E9-06D049238D97}"/>
              </a:ext>
            </a:extLst>
          </p:cNvPr>
          <p:cNvGrpSpPr/>
          <p:nvPr/>
        </p:nvGrpSpPr>
        <p:grpSpPr>
          <a:xfrm>
            <a:off x="1896678" y="4673716"/>
            <a:ext cx="2266735" cy="471668"/>
            <a:chOff x="1525336" y="4247053"/>
            <a:chExt cx="2266735" cy="471668"/>
          </a:xfrm>
        </p:grpSpPr>
        <p:sp>
          <p:nvSpPr>
            <p:cNvPr id="5" name="四角形: 角を丸くする 4">
              <a:extLst>
                <a:ext uri="{FF2B5EF4-FFF2-40B4-BE49-F238E27FC236}">
                  <a16:creationId xmlns:a16="http://schemas.microsoft.com/office/drawing/2014/main" id="{23475716-4221-48F8-8857-B5D6E0F52E91}"/>
                </a:ext>
              </a:extLst>
            </p:cNvPr>
            <p:cNvSpPr/>
            <p:nvPr/>
          </p:nvSpPr>
          <p:spPr>
            <a:xfrm>
              <a:off x="1525336" y="4247053"/>
              <a:ext cx="2266735" cy="471668"/>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solidFill>
                  <a:schemeClr val="bg2">
                    <a:lumMod val="25000"/>
                  </a:schemeClr>
                </a:solidFill>
              </a:endParaRPr>
            </a:p>
          </p:txBody>
        </p:sp>
        <p:sp>
          <p:nvSpPr>
            <p:cNvPr id="15" name="テキスト ボックス 14">
              <a:extLst>
                <a:ext uri="{FF2B5EF4-FFF2-40B4-BE49-F238E27FC236}">
                  <a16:creationId xmlns:a16="http://schemas.microsoft.com/office/drawing/2014/main" id="{59094776-4071-49ED-9322-057022E73D18}"/>
                </a:ext>
              </a:extLst>
            </p:cNvPr>
            <p:cNvSpPr txBox="1"/>
            <p:nvPr/>
          </p:nvSpPr>
          <p:spPr>
            <a:xfrm>
              <a:off x="1687099" y="4282832"/>
              <a:ext cx="2060010" cy="400110"/>
            </a:xfrm>
            <a:prstGeom prst="rect">
              <a:avLst/>
            </a:prstGeom>
            <a:noFill/>
          </p:spPr>
          <p:txBody>
            <a:bodyPr wrap="square">
              <a:spAutoFit/>
            </a:bodyPr>
            <a:lstStyle/>
            <a:p>
              <a:r>
                <a:rPr kumimoji="1" lang="ja-JP" altLang="en-US" sz="2000" dirty="0">
                  <a:solidFill>
                    <a:schemeClr val="bg1"/>
                  </a:solidFill>
                  <a:latin typeface="HGP創英角ｺﾞｼｯｸUB" panose="020B0900000000000000" pitchFamily="50" charset="-128"/>
                  <a:ea typeface="HGP創英角ｺﾞｼｯｸUB" panose="020B0900000000000000" pitchFamily="50" charset="-128"/>
                </a:rPr>
                <a:t>ワーク</a:t>
              </a:r>
              <a:r>
                <a:rPr kumimoji="1" lang="ja-JP" altLang="en-US" sz="2000">
                  <a:solidFill>
                    <a:schemeClr val="bg1"/>
                  </a:solidFill>
                  <a:latin typeface="HGP創英角ｺﾞｼｯｸUB" panose="020B0900000000000000" pitchFamily="50" charset="-128"/>
                  <a:ea typeface="HGP創英角ｺﾞｼｯｸUB" panose="020B0900000000000000" pitchFamily="50" charset="-128"/>
                </a:rPr>
                <a:t>１　無関心　</a:t>
              </a:r>
              <a:endParaRPr lang="ja-JP" altLang="en-US" sz="2000" dirty="0">
                <a:solidFill>
                  <a:schemeClr val="bg1"/>
                </a:solidFill>
                <a:latin typeface="HGP創英角ｺﾞｼｯｸUB" panose="020B0900000000000000" pitchFamily="50" charset="-128"/>
                <a:ea typeface="HGP創英角ｺﾞｼｯｸUB" panose="020B0900000000000000" pitchFamily="50" charset="-128"/>
              </a:endParaRPr>
            </a:p>
          </p:txBody>
        </p:sp>
      </p:grpSp>
      <p:sp>
        <p:nvSpPr>
          <p:cNvPr id="16" name="テキスト ボックス 15">
            <a:extLst>
              <a:ext uri="{FF2B5EF4-FFF2-40B4-BE49-F238E27FC236}">
                <a16:creationId xmlns:a16="http://schemas.microsoft.com/office/drawing/2014/main" id="{63C3CDCF-BBC4-4671-9557-A8AFC3C491E4}"/>
              </a:ext>
            </a:extLst>
          </p:cNvPr>
          <p:cNvSpPr txBox="1"/>
          <p:nvPr/>
        </p:nvSpPr>
        <p:spPr>
          <a:xfrm>
            <a:off x="4325175" y="5192114"/>
            <a:ext cx="7713823" cy="707886"/>
          </a:xfrm>
          <a:prstGeom prst="rect">
            <a:avLst/>
          </a:prstGeom>
          <a:noFill/>
        </p:spPr>
        <p:txBody>
          <a:bodyPr wrap="square">
            <a:spAutoFit/>
          </a:bodyPr>
          <a:lstStyle/>
          <a:p>
            <a:r>
              <a:rPr kumimoji="1" lang="ja-JP" altLang="en-US" sz="2000" dirty="0">
                <a:solidFill>
                  <a:schemeClr val="accent2"/>
                </a:solidFill>
                <a:latin typeface="HGP創英角ｺﾞｼｯｸUB" panose="020B0900000000000000" pitchFamily="50" charset="-128"/>
                <a:ea typeface="HGP創英角ｺﾞｼｯｸUB" panose="020B0900000000000000" pitchFamily="50" charset="-128"/>
              </a:rPr>
              <a:t>“</a:t>
            </a:r>
            <a:r>
              <a:rPr kumimoji="1" lang="ja-JP" altLang="en-US" sz="2000">
                <a:solidFill>
                  <a:schemeClr val="accent2"/>
                </a:solidFill>
                <a:latin typeface="HGP創英角ｺﾞｼｯｸUB" panose="020B0900000000000000" pitchFamily="50" charset="-128"/>
                <a:ea typeface="HGP創英角ｺﾞｼｯｸUB" panose="020B0900000000000000" pitchFamily="50" charset="-128"/>
              </a:rPr>
              <a:t>聴き手” は</a:t>
            </a:r>
            <a:r>
              <a:rPr kumimoji="1" lang="ja-JP" altLang="en-US" sz="2000" dirty="0">
                <a:solidFill>
                  <a:schemeClr val="accent2"/>
                </a:solidFill>
                <a:latin typeface="HGP創英角ｺﾞｼｯｸUB" panose="020B0900000000000000" pitchFamily="50" charset="-128"/>
                <a:ea typeface="HGP創英角ｺﾞｼｯｸUB" panose="020B0900000000000000" pitchFamily="50" charset="-128"/>
              </a:rPr>
              <a:t>相手の目を見て</a:t>
            </a:r>
            <a:r>
              <a:rPr kumimoji="1" lang="ja-JP" altLang="en-US" sz="2000">
                <a:solidFill>
                  <a:schemeClr val="accent2"/>
                </a:solidFill>
                <a:latin typeface="HGP創英角ｺﾞｼｯｸUB" panose="020B0900000000000000" pitchFamily="50" charset="-128"/>
                <a:ea typeface="HGP創英角ｺﾞｼｯｸUB" panose="020B0900000000000000" pitchFamily="50" charset="-128"/>
              </a:rPr>
              <a:t>、うなづいて、あいづちを打つ</a:t>
            </a:r>
            <a:br>
              <a:rPr kumimoji="1" lang="en-US" altLang="ja-JP" sz="2000" dirty="0">
                <a:solidFill>
                  <a:schemeClr val="accent2"/>
                </a:solidFill>
                <a:latin typeface="HGP創英角ｺﾞｼｯｸUB" panose="020B0900000000000000" pitchFamily="50" charset="-128"/>
                <a:ea typeface="HGP創英角ｺﾞｼｯｸUB" panose="020B0900000000000000" pitchFamily="50" charset="-128"/>
              </a:rPr>
            </a:br>
            <a:r>
              <a:rPr kumimoji="1" lang="ja-JP" altLang="en-US" sz="2000">
                <a:solidFill>
                  <a:schemeClr val="accent2"/>
                </a:solidFill>
                <a:latin typeface="HGP創英角ｺﾞｼｯｸUB" panose="020B0900000000000000" pitchFamily="50" charset="-128"/>
                <a:ea typeface="HGP創英角ｺﾞｼｯｸUB" panose="020B0900000000000000" pitchFamily="50" charset="-128"/>
              </a:rPr>
              <a:t>“話し手” の話をしっかり聞いて、興味を示して共感</a:t>
            </a:r>
            <a:r>
              <a:rPr kumimoji="1" lang="ja-JP" altLang="en-US" sz="2000" dirty="0">
                <a:solidFill>
                  <a:schemeClr val="accent2"/>
                </a:solidFill>
                <a:latin typeface="HGP創英角ｺﾞｼｯｸUB" panose="020B0900000000000000" pitchFamily="50" charset="-128"/>
                <a:ea typeface="HGP創英角ｺﾞｼｯｸUB" panose="020B0900000000000000" pitchFamily="50" charset="-128"/>
              </a:rPr>
              <a:t>する</a:t>
            </a:r>
            <a:endParaRPr lang="ja-JP" altLang="en-US" sz="2000" dirty="0">
              <a:solidFill>
                <a:schemeClr val="accent2"/>
              </a:solidFill>
              <a:latin typeface="HGP創英角ｺﾞｼｯｸUB" panose="020B0900000000000000" pitchFamily="50" charset="-128"/>
              <a:ea typeface="HGP創英角ｺﾞｼｯｸUB" panose="020B0900000000000000" pitchFamily="50" charset="-128"/>
            </a:endParaRPr>
          </a:p>
        </p:txBody>
      </p:sp>
      <p:grpSp>
        <p:nvGrpSpPr>
          <p:cNvPr id="6" name="グループ化 5">
            <a:extLst>
              <a:ext uri="{FF2B5EF4-FFF2-40B4-BE49-F238E27FC236}">
                <a16:creationId xmlns:a16="http://schemas.microsoft.com/office/drawing/2014/main" id="{1B2BBE08-F1B2-294A-AE3F-18F0B0ED0072}"/>
              </a:ext>
            </a:extLst>
          </p:cNvPr>
          <p:cNvGrpSpPr/>
          <p:nvPr/>
        </p:nvGrpSpPr>
        <p:grpSpPr>
          <a:xfrm>
            <a:off x="1896678" y="5310223"/>
            <a:ext cx="2266735" cy="471668"/>
            <a:chOff x="1525336" y="5037900"/>
            <a:chExt cx="2266735" cy="471668"/>
          </a:xfrm>
        </p:grpSpPr>
        <p:sp>
          <p:nvSpPr>
            <p:cNvPr id="20" name="四角形: 角を丸くする 19">
              <a:extLst>
                <a:ext uri="{FF2B5EF4-FFF2-40B4-BE49-F238E27FC236}">
                  <a16:creationId xmlns:a16="http://schemas.microsoft.com/office/drawing/2014/main" id="{B58729D2-56B5-401D-A657-226BB664E707}"/>
                </a:ext>
              </a:extLst>
            </p:cNvPr>
            <p:cNvSpPr/>
            <p:nvPr/>
          </p:nvSpPr>
          <p:spPr>
            <a:xfrm>
              <a:off x="1525336" y="5037900"/>
              <a:ext cx="2266735" cy="471668"/>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solidFill>
                  <a:schemeClr val="bg2">
                    <a:lumMod val="25000"/>
                  </a:schemeClr>
                </a:solidFill>
              </a:endParaRPr>
            </a:p>
          </p:txBody>
        </p:sp>
        <p:sp>
          <p:nvSpPr>
            <p:cNvPr id="21" name="テキスト ボックス 20">
              <a:extLst>
                <a:ext uri="{FF2B5EF4-FFF2-40B4-BE49-F238E27FC236}">
                  <a16:creationId xmlns:a16="http://schemas.microsoft.com/office/drawing/2014/main" id="{E5058042-10A1-4041-B42C-3370DE748D39}"/>
                </a:ext>
              </a:extLst>
            </p:cNvPr>
            <p:cNvSpPr txBox="1"/>
            <p:nvPr/>
          </p:nvSpPr>
          <p:spPr>
            <a:xfrm>
              <a:off x="1687099" y="5073679"/>
              <a:ext cx="1849478" cy="400110"/>
            </a:xfrm>
            <a:prstGeom prst="rect">
              <a:avLst/>
            </a:prstGeom>
            <a:noFill/>
          </p:spPr>
          <p:txBody>
            <a:bodyPr wrap="square">
              <a:spAutoFit/>
            </a:bodyPr>
            <a:lstStyle/>
            <a:p>
              <a:r>
                <a:rPr kumimoji="1" lang="ja-JP" altLang="en-US" sz="2000">
                  <a:solidFill>
                    <a:schemeClr val="bg1"/>
                  </a:solidFill>
                  <a:latin typeface="HGP創英角ｺﾞｼｯｸUB" panose="020B0900000000000000" pitchFamily="50" charset="-128"/>
                  <a:ea typeface="HGP創英角ｺﾞｼｯｸUB" panose="020B0900000000000000" pitchFamily="50" charset="-128"/>
                </a:rPr>
                <a:t>ワーク</a:t>
              </a:r>
              <a:r>
                <a:rPr kumimoji="1" lang="en-US" altLang="ja-JP" sz="2000" dirty="0">
                  <a:solidFill>
                    <a:schemeClr val="bg1"/>
                  </a:solidFill>
                  <a:latin typeface="HGP創英角ｺﾞｼｯｸUB" panose="020B0900000000000000" pitchFamily="50" charset="-128"/>
                  <a:ea typeface="HGP創英角ｺﾞｼｯｸUB" panose="020B0900000000000000" pitchFamily="50" charset="-128"/>
                </a:rPr>
                <a:t>2</a:t>
              </a:r>
              <a:r>
                <a:rPr kumimoji="1" lang="ja-JP" altLang="en-US" sz="2000">
                  <a:solidFill>
                    <a:schemeClr val="bg1"/>
                  </a:solidFill>
                  <a:latin typeface="HGP創英角ｺﾞｼｯｸUB" panose="020B0900000000000000" pitchFamily="50" charset="-128"/>
                  <a:ea typeface="HGP創英角ｺﾞｼｯｸUB" panose="020B0900000000000000" pitchFamily="50" charset="-128"/>
                </a:rPr>
                <a:t>　傾聴　</a:t>
              </a:r>
              <a:endParaRPr lang="ja-JP" altLang="en-US" sz="2000" dirty="0">
                <a:solidFill>
                  <a:schemeClr val="bg1"/>
                </a:solidFill>
                <a:latin typeface="HGP創英角ｺﾞｼｯｸUB" panose="020B0900000000000000" pitchFamily="50" charset="-128"/>
                <a:ea typeface="HGP創英角ｺﾞｼｯｸUB" panose="020B0900000000000000" pitchFamily="50" charset="-128"/>
              </a:endParaRPr>
            </a:p>
          </p:txBody>
        </p:sp>
      </p:grpSp>
      <p:sp>
        <p:nvSpPr>
          <p:cNvPr id="22" name="テキスト ボックス 21">
            <a:extLst>
              <a:ext uri="{FF2B5EF4-FFF2-40B4-BE49-F238E27FC236}">
                <a16:creationId xmlns:a16="http://schemas.microsoft.com/office/drawing/2014/main" id="{E4C3C020-8313-48E7-97F6-1CD857EB7F85}"/>
              </a:ext>
            </a:extLst>
          </p:cNvPr>
          <p:cNvSpPr txBox="1"/>
          <p:nvPr/>
        </p:nvSpPr>
        <p:spPr>
          <a:xfrm>
            <a:off x="1249774" y="5908496"/>
            <a:ext cx="9825895" cy="504369"/>
          </a:xfrm>
          <a:prstGeom prst="rect">
            <a:avLst/>
          </a:prstGeom>
          <a:noFill/>
        </p:spPr>
        <p:txBody>
          <a:bodyPr wrap="square" rtlCol="0">
            <a:spAutoFit/>
          </a:bodyPr>
          <a:lstStyle/>
          <a:p>
            <a:pPr marL="514350" indent="-514350">
              <a:lnSpc>
                <a:spcPct val="130000"/>
              </a:lnSpc>
              <a:buFont typeface="+mj-ea"/>
              <a:buAutoNum type="circleNumDbPlain" startAt="3"/>
            </a:pP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それぞれ</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の</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ワークで印象がどう違ったか、意見</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を交換する</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grpSp>
        <p:nvGrpSpPr>
          <p:cNvPr id="33" name="グループ化 32">
            <a:extLst>
              <a:ext uri="{FF2B5EF4-FFF2-40B4-BE49-F238E27FC236}">
                <a16:creationId xmlns:a16="http://schemas.microsoft.com/office/drawing/2014/main" id="{C8E0E45E-6935-1343-B1EF-2F5460322008}"/>
              </a:ext>
            </a:extLst>
          </p:cNvPr>
          <p:cNvGrpSpPr/>
          <p:nvPr/>
        </p:nvGrpSpPr>
        <p:grpSpPr>
          <a:xfrm>
            <a:off x="0" y="0"/>
            <a:ext cx="6784684" cy="2628900"/>
            <a:chOff x="0" y="0"/>
            <a:chExt cx="6784684" cy="2628900"/>
          </a:xfrm>
        </p:grpSpPr>
        <p:pic>
          <p:nvPicPr>
            <p:cNvPr id="34" name="図 33">
              <a:extLst>
                <a:ext uri="{FF2B5EF4-FFF2-40B4-BE49-F238E27FC236}">
                  <a16:creationId xmlns:a16="http://schemas.microsoft.com/office/drawing/2014/main" id="{280EAACB-D251-A148-976A-82F8A49639DC}"/>
                </a:ext>
              </a:extLst>
            </p:cNvPr>
            <p:cNvPicPr>
              <a:picLocks noChangeAspect="1"/>
            </p:cNvPicPr>
            <p:nvPr/>
          </p:nvPicPr>
          <p:blipFill>
            <a:blip r:embed="rId3"/>
            <a:stretch>
              <a:fillRect/>
            </a:stretch>
          </p:blipFill>
          <p:spPr>
            <a:xfrm>
              <a:off x="0" y="0"/>
              <a:ext cx="2628900" cy="2628900"/>
            </a:xfrm>
            <a:prstGeom prst="rect">
              <a:avLst/>
            </a:prstGeom>
          </p:spPr>
        </p:pic>
        <p:sp>
          <p:nvSpPr>
            <p:cNvPr id="35" name="テキスト ボックス 34">
              <a:extLst>
                <a:ext uri="{FF2B5EF4-FFF2-40B4-BE49-F238E27FC236}">
                  <a16:creationId xmlns:a16="http://schemas.microsoft.com/office/drawing/2014/main" id="{7DE0DE06-BC0C-AC47-ADDF-348D1AFC3B9D}"/>
                </a:ext>
              </a:extLst>
            </p:cNvPr>
            <p:cNvSpPr txBox="1"/>
            <p:nvPr/>
          </p:nvSpPr>
          <p:spPr>
            <a:xfrm>
              <a:off x="858062" y="929730"/>
              <a:ext cx="592662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傾聴の効果を実感しよう</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19" name="テキスト ボックス 18">
            <a:extLst>
              <a:ext uri="{FF2B5EF4-FFF2-40B4-BE49-F238E27FC236}">
                <a16:creationId xmlns:a16="http://schemas.microsoft.com/office/drawing/2014/main" id="{91ECBBCA-239C-FB4A-9928-1D89062DC74C}"/>
              </a:ext>
            </a:extLst>
          </p:cNvPr>
          <p:cNvSpPr txBox="1"/>
          <p:nvPr/>
        </p:nvSpPr>
        <p:spPr>
          <a:xfrm>
            <a:off x="1249775" y="3506194"/>
            <a:ext cx="10328775" cy="984500"/>
          </a:xfrm>
          <a:prstGeom prst="rect">
            <a:avLst/>
          </a:prstGeom>
          <a:noFill/>
        </p:spPr>
        <p:txBody>
          <a:bodyPr wrap="square" rtlCol="0">
            <a:spAutoFit/>
          </a:bodyPr>
          <a:lstStyle/>
          <a:p>
            <a:pPr marL="457200" indent="-457200">
              <a:lnSpc>
                <a:spcPct val="130000"/>
              </a:lnSpc>
              <a:buFont typeface="+mj-ea"/>
              <a:buAutoNum type="circleNumDbPlain"/>
            </a:pP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クラスから代表で、</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話し手“ と ”聴き手“ を</a:t>
            </a: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1</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名ずつ決める</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a:p>
            <a:pPr marL="457200" indent="-457200">
              <a:lnSpc>
                <a:spcPct val="130000"/>
              </a:lnSpc>
              <a:buFont typeface="+mj-ea"/>
              <a:buAutoNum type="circleNumDbPlain"/>
            </a:pP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“話し手” は</a:t>
            </a: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 </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「最近悩んでいること」 について相談する （</a:t>
            </a: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1</a:t>
            </a:r>
            <a:r>
              <a:rPr kumimoji="1" lang="ja-JP" altLang="en-US" sz="2400">
                <a:solidFill>
                  <a:schemeClr val="bg2">
                    <a:lumMod val="25000"/>
                  </a:schemeClr>
                </a:solidFill>
                <a:latin typeface="HGP創英角ｺﾞｼｯｸUB" panose="020B0900000000000000" pitchFamily="50" charset="-128"/>
                <a:ea typeface="HGP創英角ｺﾞｼｯｸUB" panose="020B0900000000000000" pitchFamily="50" charset="-128"/>
              </a:rPr>
              <a:t>分間）</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18" name="テキスト ボックス 17">
            <a:extLst>
              <a:ext uri="{FF2B5EF4-FFF2-40B4-BE49-F238E27FC236}">
                <a16:creationId xmlns:a16="http://schemas.microsoft.com/office/drawing/2014/main" id="{A8329C63-54ED-D247-BF49-3709BFA2CFBD}"/>
              </a:ext>
            </a:extLst>
          </p:cNvPr>
          <p:cNvSpPr txBox="1"/>
          <p:nvPr/>
        </p:nvSpPr>
        <p:spPr>
          <a:xfrm>
            <a:off x="2369378" y="2063909"/>
            <a:ext cx="8830612" cy="461665"/>
          </a:xfrm>
          <a:prstGeom prst="rect">
            <a:avLst/>
          </a:prstGeom>
          <a:solidFill>
            <a:srgbClr val="FFF100">
              <a:alpha val="80000"/>
            </a:srgbClr>
          </a:solidFill>
        </p:spPr>
        <p:txBody>
          <a:bodyPr wrap="square" rtlCol="0">
            <a:spAutoFit/>
          </a:bodyPr>
          <a:lstStyle/>
          <a:p>
            <a:pPr algn="ctr"/>
            <a:r>
              <a:rPr kumimoji="1" lang="ja-JP" altLang="en-US" sz="2400" b="1" spc="-150">
                <a:solidFill>
                  <a:schemeClr val="bg2">
                    <a:lumMod val="25000"/>
                  </a:schemeClr>
                </a:solidFill>
                <a:latin typeface="+mn-ea"/>
              </a:rPr>
              <a:t>相手の言うことを否定せず、関心をもって聴くのがポイントです</a:t>
            </a:r>
            <a:endParaRPr kumimoji="1" lang="en-US" altLang="ja-JP" sz="2400" b="1" spc="-150" dirty="0">
              <a:solidFill>
                <a:schemeClr val="bg2">
                  <a:lumMod val="25000"/>
                </a:schemeClr>
              </a:solidFill>
              <a:latin typeface="+mn-ea"/>
            </a:endParaRPr>
          </a:p>
        </p:txBody>
      </p:sp>
    </p:spTree>
    <p:extLst>
      <p:ext uri="{BB962C8B-B14F-4D97-AF65-F5344CB8AC3E}">
        <p14:creationId xmlns:p14="http://schemas.microsoft.com/office/powerpoint/2010/main" val="172062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402499DC-6C5A-D14F-ACCA-A18E1E118080}"/>
              </a:ext>
            </a:extLst>
          </p:cNvPr>
          <p:cNvPicPr>
            <a:picLocks noChangeAspect="1"/>
          </p:cNvPicPr>
          <p:nvPr/>
        </p:nvPicPr>
        <p:blipFill>
          <a:blip r:embed="rId3"/>
          <a:stretch>
            <a:fillRect/>
          </a:stretch>
        </p:blipFill>
        <p:spPr>
          <a:xfrm>
            <a:off x="497542" y="2950470"/>
            <a:ext cx="11565786" cy="3411703"/>
          </a:xfrm>
          <a:prstGeom prst="rect">
            <a:avLst/>
          </a:prstGeom>
        </p:spPr>
      </p:pic>
      <p:sp>
        <p:nvSpPr>
          <p:cNvPr id="14" name="テキスト ボックス 13">
            <a:extLst>
              <a:ext uri="{FF2B5EF4-FFF2-40B4-BE49-F238E27FC236}">
                <a16:creationId xmlns:a16="http://schemas.microsoft.com/office/drawing/2014/main" id="{A2C3E918-2A39-6146-A543-01A381B43B30}"/>
              </a:ext>
            </a:extLst>
          </p:cNvPr>
          <p:cNvSpPr txBox="1"/>
          <p:nvPr/>
        </p:nvSpPr>
        <p:spPr>
          <a:xfrm>
            <a:off x="858062" y="3317493"/>
            <a:ext cx="10885449" cy="2608984"/>
          </a:xfrm>
          <a:prstGeom prst="rect">
            <a:avLst/>
          </a:prstGeom>
          <a:noFill/>
        </p:spPr>
        <p:txBody>
          <a:bodyPr wrap="square" rtlCol="0">
            <a:spAutoFit/>
          </a:bodyPr>
          <a:lstStyle/>
          <a:p>
            <a:pPr marL="457200" indent="-457200">
              <a:lnSpc>
                <a:spcPct val="120000"/>
              </a:lnSpc>
              <a:buFont typeface="Wingdings" pitchFamily="2" charset="2"/>
              <a:buChar char="l"/>
            </a:pP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「こころの不調」のサインは、</a:t>
            </a:r>
            <a:r>
              <a:rPr lang="ja-JP" altLang="en-US" sz="2800">
                <a:solidFill>
                  <a:schemeClr val="accent2"/>
                </a:solidFill>
                <a:latin typeface="HGPSoeiKakugothicUB" panose="020B0900000000000000" pitchFamily="34" charset="-128"/>
                <a:ea typeface="HGPSoeiKakugothicUB" panose="020B0900000000000000" pitchFamily="34" charset="-128"/>
              </a:rPr>
              <a:t>印象や態度の変化</a:t>
            </a: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にあらわれる</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endParaRPr lang="en-US" altLang="ja-JP" sz="1400" dirty="0">
              <a:solidFill>
                <a:schemeClr val="accent2"/>
              </a:solidFill>
              <a:latin typeface="HGPSoeiKakugothicUB" panose="020B0900000000000000" pitchFamily="34" charset="-128"/>
              <a:ea typeface="HGPSoeiKakugothicUB" panose="020B0900000000000000" pitchFamily="34" charset="-128"/>
            </a:endParaRPr>
          </a:p>
          <a:p>
            <a:pPr marL="457200" indent="-457200">
              <a:lnSpc>
                <a:spcPct val="120000"/>
              </a:lnSpc>
              <a:buFont typeface="Wingdings" pitchFamily="2" charset="2"/>
              <a:buChar char="l"/>
            </a:pP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不調のサインに気づいたとき、</a:t>
            </a:r>
            <a:r>
              <a:rPr lang="ja-JP" altLang="en-US" sz="2800">
                <a:solidFill>
                  <a:schemeClr val="accent2"/>
                </a:solidFill>
                <a:latin typeface="HGPSoeiKakugothicUB" panose="020B0900000000000000" pitchFamily="34" charset="-128"/>
                <a:ea typeface="HGPSoeiKakugothicUB" panose="020B0900000000000000" pitchFamily="34" charset="-128"/>
              </a:rPr>
              <a:t>ささやかな気づかい</a:t>
            </a: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だけでも</a:t>
            </a:r>
            <a:br>
              <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rPr>
            </a:b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大切な人を支えられる</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Font typeface="Wingdings" pitchFamily="2" charset="2"/>
              <a:buChar char="l"/>
            </a:pPr>
            <a:endParaRPr lang="en-US" altLang="ja-JP" sz="1400" dirty="0">
              <a:solidFill>
                <a:schemeClr val="accent2"/>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たとえば </a:t>
            </a:r>
            <a:r>
              <a:rPr lang="ja-JP" altLang="en-US" sz="2800">
                <a:solidFill>
                  <a:schemeClr val="accent2"/>
                </a:solidFill>
                <a:latin typeface="HGPSoeiKakugothicUB" panose="020B0900000000000000" pitchFamily="34" charset="-128"/>
                <a:ea typeface="HGPSoeiKakugothicUB" panose="020B0900000000000000" pitchFamily="34" charset="-128"/>
              </a:rPr>
              <a:t>「傾聴」  </a:t>
            </a: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ひとつでもで相手の気持ちは楽になる</a:t>
            </a:r>
            <a:endParaRPr lang="ja-JP" altLang="en-US" sz="2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7" name="グループ化 6">
            <a:extLst>
              <a:ext uri="{FF2B5EF4-FFF2-40B4-BE49-F238E27FC236}">
                <a16:creationId xmlns:a16="http://schemas.microsoft.com/office/drawing/2014/main" id="{14112801-C545-DC45-BC5E-30C683E3EEC3}"/>
              </a:ext>
            </a:extLst>
          </p:cNvPr>
          <p:cNvGrpSpPr/>
          <p:nvPr/>
        </p:nvGrpSpPr>
        <p:grpSpPr>
          <a:xfrm>
            <a:off x="0" y="0"/>
            <a:ext cx="9740622" cy="2628900"/>
            <a:chOff x="0" y="0"/>
            <a:chExt cx="9740622" cy="2628900"/>
          </a:xfrm>
        </p:grpSpPr>
        <p:pic>
          <p:nvPicPr>
            <p:cNvPr id="8" name="図 7">
              <a:extLst>
                <a:ext uri="{FF2B5EF4-FFF2-40B4-BE49-F238E27FC236}">
                  <a16:creationId xmlns:a16="http://schemas.microsoft.com/office/drawing/2014/main" id="{29AB7E3B-03D5-A94E-BFD2-1D48C91A6D60}"/>
                </a:ext>
              </a:extLst>
            </p:cNvPr>
            <p:cNvPicPr>
              <a:picLocks noChangeAspect="1"/>
            </p:cNvPicPr>
            <p:nvPr/>
          </p:nvPicPr>
          <p:blipFill>
            <a:blip r:embed="rId4"/>
            <a:stretch>
              <a:fillRect/>
            </a:stretch>
          </p:blipFill>
          <p:spPr>
            <a:xfrm>
              <a:off x="0" y="0"/>
              <a:ext cx="2628900" cy="2628900"/>
            </a:xfrm>
            <a:prstGeom prst="rect">
              <a:avLst/>
            </a:prstGeom>
          </p:spPr>
        </p:pic>
        <p:sp>
          <p:nvSpPr>
            <p:cNvPr id="9" name="テキスト ボックス 8">
              <a:extLst>
                <a:ext uri="{FF2B5EF4-FFF2-40B4-BE49-F238E27FC236}">
                  <a16:creationId xmlns:a16="http://schemas.microsoft.com/office/drawing/2014/main" id="{14FE6B1F-279B-E745-ADFF-829EC5389053}"/>
                </a:ext>
              </a:extLst>
            </p:cNvPr>
            <p:cNvSpPr txBox="1"/>
            <p:nvPr/>
          </p:nvSpPr>
          <p:spPr>
            <a:xfrm>
              <a:off x="858062" y="929730"/>
              <a:ext cx="8882560" cy="1446550"/>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３</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大切なだれかの不調に気づいたら</a:t>
              </a:r>
            </a:p>
            <a:p>
              <a:pPr algn="ct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まとめ</a:t>
              </a:r>
            </a:p>
          </p:txBody>
        </p:sp>
      </p:grpSp>
    </p:spTree>
    <p:extLst>
      <p:ext uri="{BB962C8B-B14F-4D97-AF65-F5344CB8AC3E}">
        <p14:creationId xmlns:p14="http://schemas.microsoft.com/office/powerpoint/2010/main" val="1915618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A0D717CC-9025-BC47-A162-0E812029E258}"/>
              </a:ext>
            </a:extLst>
          </p:cNvPr>
          <p:cNvGrpSpPr/>
          <p:nvPr/>
        </p:nvGrpSpPr>
        <p:grpSpPr>
          <a:xfrm>
            <a:off x="0" y="0"/>
            <a:ext cx="2628900" cy="2628900"/>
            <a:chOff x="0" y="0"/>
            <a:chExt cx="2628900" cy="2628900"/>
          </a:xfrm>
        </p:grpSpPr>
        <p:pic>
          <p:nvPicPr>
            <p:cNvPr id="9" name="図 8">
              <a:extLst>
                <a:ext uri="{FF2B5EF4-FFF2-40B4-BE49-F238E27FC236}">
                  <a16:creationId xmlns:a16="http://schemas.microsoft.com/office/drawing/2014/main" id="{ADC334F4-D4F4-B346-B7AF-7102A2FC815B}"/>
                </a:ext>
              </a:extLst>
            </p:cNvPr>
            <p:cNvPicPr>
              <a:picLocks noChangeAspect="1"/>
            </p:cNvPicPr>
            <p:nvPr/>
          </p:nvPicPr>
          <p:blipFill>
            <a:blip r:embed="rId3"/>
            <a:stretch>
              <a:fillRect/>
            </a:stretch>
          </p:blipFill>
          <p:spPr>
            <a:xfrm>
              <a:off x="0" y="0"/>
              <a:ext cx="2628900" cy="2628900"/>
            </a:xfrm>
            <a:prstGeom prst="rect">
              <a:avLst/>
            </a:prstGeom>
          </p:spPr>
        </p:pic>
        <p:sp>
          <p:nvSpPr>
            <p:cNvPr id="10" name="テキスト ボックス 9">
              <a:extLst>
                <a:ext uri="{FF2B5EF4-FFF2-40B4-BE49-F238E27FC236}">
                  <a16:creationId xmlns:a16="http://schemas.microsoft.com/office/drawing/2014/main" id="{2D5EE8C1-6B3B-ED4E-8B42-3B509D226462}"/>
                </a:ext>
              </a:extLst>
            </p:cNvPr>
            <p:cNvSpPr txBox="1"/>
            <p:nvPr/>
          </p:nvSpPr>
          <p:spPr>
            <a:xfrm>
              <a:off x="1128168" y="929730"/>
              <a:ext cx="1500732" cy="769441"/>
            </a:xfrm>
            <a:prstGeom prst="rect">
              <a:avLst/>
            </a:prstGeom>
            <a:solidFill>
              <a:schemeClr val="bg1"/>
            </a:solidFill>
          </p:spPr>
          <p:txBody>
            <a:bodyPr wrap="none" rtlCol="0">
              <a:spAutoFit/>
            </a:bodyPr>
            <a:lstStyle/>
            <a:p>
              <a:pPr algn="ct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内</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容</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11" name="テキスト ボックス 10">
            <a:extLst>
              <a:ext uri="{FF2B5EF4-FFF2-40B4-BE49-F238E27FC236}">
                <a16:creationId xmlns:a16="http://schemas.microsoft.com/office/drawing/2014/main" id="{5E7AF199-209B-1048-A44E-950ACCD81AD9}"/>
              </a:ext>
            </a:extLst>
          </p:cNvPr>
          <p:cNvSpPr txBox="1"/>
          <p:nvPr/>
        </p:nvSpPr>
        <p:spPr>
          <a:xfrm>
            <a:off x="1273045" y="2321403"/>
            <a:ext cx="8145178" cy="3641381"/>
          </a:xfrm>
          <a:prstGeom prst="rect">
            <a:avLst/>
          </a:prstGeom>
          <a:noFill/>
        </p:spPr>
        <p:txBody>
          <a:bodyPr wrap="none" rtlCol="0">
            <a:spAutoFit/>
          </a:bodyPr>
          <a:lstStyle/>
          <a:p>
            <a:pPr>
              <a:lnSpc>
                <a:spcPct val="150000"/>
              </a:lnSpc>
            </a:pPr>
            <a:r>
              <a:rPr lang="ja-JP" altLang="en-US" sz="4000" dirty="0">
                <a:solidFill>
                  <a:schemeClr val="bg2">
                    <a:lumMod val="75000"/>
                  </a:schemeClr>
                </a:solidFill>
                <a:latin typeface="HGP創英角ｺﾞｼｯｸUB" panose="020B0900000000000000" pitchFamily="50" charset="-128"/>
                <a:ea typeface="HGP創英角ｺﾞｼｯｸUB" panose="020B0900000000000000" pitchFamily="50" charset="-128"/>
              </a:rPr>
              <a:t>１．はじめに</a:t>
            </a:r>
            <a:endParaRPr lang="en-US" altLang="ja-JP" sz="4000" dirty="0">
              <a:solidFill>
                <a:schemeClr val="bg2">
                  <a:lumMod val="75000"/>
                </a:schemeClr>
              </a:solidFill>
              <a:latin typeface="HGP創英角ｺﾞｼｯｸUB" panose="020B0900000000000000" pitchFamily="50" charset="-128"/>
              <a:ea typeface="HGP創英角ｺﾞｼｯｸUB" panose="020B0900000000000000" pitchFamily="50" charset="-128"/>
            </a:endParaRPr>
          </a:p>
          <a:p>
            <a:pPr>
              <a:lnSpc>
                <a:spcPct val="150000"/>
              </a:lnSpc>
            </a:pPr>
            <a:r>
              <a:rPr lang="ja-JP" altLang="en-US" sz="4000" dirty="0">
                <a:solidFill>
                  <a:schemeClr val="bg2">
                    <a:lumMod val="75000"/>
                  </a:schemeClr>
                </a:solidFill>
                <a:latin typeface="HGP創英角ｺﾞｼｯｸUB" panose="020B0900000000000000" pitchFamily="50" charset="-128"/>
                <a:ea typeface="HGP創英角ｺﾞｼｯｸUB" panose="020B0900000000000000" pitchFamily="50" charset="-128"/>
              </a:rPr>
              <a:t>２．悩みとこころの不調</a:t>
            </a:r>
            <a:endParaRPr lang="en-US" altLang="ja-JP" sz="4000" dirty="0">
              <a:solidFill>
                <a:schemeClr val="bg2">
                  <a:lumMod val="75000"/>
                </a:schemeClr>
              </a:solidFill>
              <a:latin typeface="HGP創英角ｺﾞｼｯｸUB" panose="020B0900000000000000" pitchFamily="50" charset="-128"/>
              <a:ea typeface="HGP創英角ｺﾞｼｯｸUB" panose="020B0900000000000000" pitchFamily="50" charset="-128"/>
            </a:endParaRPr>
          </a:p>
          <a:p>
            <a:pPr>
              <a:lnSpc>
                <a:spcPct val="150000"/>
              </a:lnSpc>
            </a:pPr>
            <a:r>
              <a:rPr kumimoji="1" lang="ja-JP" altLang="en-US" sz="4000" dirty="0">
                <a:solidFill>
                  <a:schemeClr val="bg2">
                    <a:lumMod val="75000"/>
                  </a:schemeClr>
                </a:solidFill>
                <a:latin typeface="HGP創英角ｺﾞｼｯｸUB" panose="020B0900000000000000" pitchFamily="50" charset="-128"/>
                <a:ea typeface="HGP創英角ｺﾞｼｯｸUB" panose="020B0900000000000000" pitchFamily="50" charset="-128"/>
              </a:rPr>
              <a:t>３．大切なだれかの不調に気づいたら</a:t>
            </a:r>
            <a:endParaRPr kumimoji="1" lang="en-US" altLang="ja-JP" sz="4000" dirty="0">
              <a:solidFill>
                <a:schemeClr val="bg2">
                  <a:lumMod val="75000"/>
                </a:schemeClr>
              </a:solidFill>
              <a:latin typeface="HGP創英角ｺﾞｼｯｸUB" panose="020B0900000000000000" pitchFamily="50" charset="-128"/>
              <a:ea typeface="HGP創英角ｺﾞｼｯｸUB" panose="020B0900000000000000" pitchFamily="50" charset="-128"/>
            </a:endParaRPr>
          </a:p>
          <a:p>
            <a:pPr>
              <a:lnSpc>
                <a:spcPct val="150000"/>
              </a:lnSpc>
            </a:pPr>
            <a:r>
              <a:rPr lang="ja-JP" altLang="en-US" sz="4000" dirty="0">
                <a:solidFill>
                  <a:schemeClr val="bg2">
                    <a:lumMod val="25000"/>
                  </a:schemeClr>
                </a:solidFill>
                <a:latin typeface="HGP創英角ｺﾞｼｯｸUB" panose="020B0900000000000000" pitchFamily="50" charset="-128"/>
                <a:ea typeface="HGP創英角ｺﾞｼｯｸUB" panose="020B0900000000000000" pitchFamily="50" charset="-128"/>
              </a:rPr>
              <a:t>４．居心地のいい場所をつくる</a:t>
            </a:r>
            <a:endParaRPr lang="en-US" altLang="ja-JP" sz="40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4166015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1A7A628E-B4DC-C14C-B009-9E30240CDB3F}"/>
              </a:ext>
            </a:extLst>
          </p:cNvPr>
          <p:cNvPicPr>
            <a:picLocks noChangeAspect="1"/>
          </p:cNvPicPr>
          <p:nvPr/>
        </p:nvPicPr>
        <p:blipFill>
          <a:blip r:embed="rId3"/>
          <a:stretch>
            <a:fillRect/>
          </a:stretch>
        </p:blipFill>
        <p:spPr>
          <a:xfrm>
            <a:off x="0" y="0"/>
            <a:ext cx="2628900" cy="2628900"/>
          </a:xfrm>
          <a:prstGeom prst="rect">
            <a:avLst/>
          </a:prstGeom>
        </p:spPr>
      </p:pic>
      <p:sp>
        <p:nvSpPr>
          <p:cNvPr id="10" name="テキスト ボックス 9">
            <a:extLst>
              <a:ext uri="{FF2B5EF4-FFF2-40B4-BE49-F238E27FC236}">
                <a16:creationId xmlns:a16="http://schemas.microsoft.com/office/drawing/2014/main" id="{0A276E9C-1CEF-4061-A8AC-461CFAE12CC5}"/>
              </a:ext>
            </a:extLst>
          </p:cNvPr>
          <p:cNvSpPr txBox="1"/>
          <p:nvPr/>
        </p:nvSpPr>
        <p:spPr>
          <a:xfrm>
            <a:off x="6531371" y="5660166"/>
            <a:ext cx="3150955" cy="646331"/>
          </a:xfrm>
          <a:prstGeom prst="rect">
            <a:avLst/>
          </a:prstGeom>
          <a:noFill/>
        </p:spPr>
        <p:txBody>
          <a:bodyPr wrap="square" rtlCol="0">
            <a:spAutoFit/>
          </a:bodyPr>
          <a:lstStyle/>
          <a:p>
            <a:pPr algn="ctr"/>
            <a:r>
              <a:rPr kumimoji="1" lang="ja-JP" altLang="en-US" spc="300" dirty="0">
                <a:solidFill>
                  <a:schemeClr val="bg2">
                    <a:lumMod val="25000"/>
                  </a:schemeClr>
                </a:solidFill>
                <a:latin typeface="HGPSoeiKakugothicUB" panose="020B0900000000000000" pitchFamily="34" charset="-128"/>
                <a:ea typeface="HGPSoeiKakugothicUB" panose="020B0900000000000000" pitchFamily="34" charset="-128"/>
              </a:rPr>
              <a:t>ひとりで持つのが</a:t>
            </a:r>
            <a:endParaRPr kumimoji="1" lang="en-US" altLang="ja-JP" spc="300" dirty="0">
              <a:solidFill>
                <a:schemeClr val="bg2">
                  <a:lumMod val="25000"/>
                </a:schemeClr>
              </a:solidFill>
              <a:latin typeface="HGPSoeiKakugothicUB" panose="020B0900000000000000" pitchFamily="34" charset="-128"/>
              <a:ea typeface="HGPSoeiKakugothicUB" panose="020B0900000000000000" pitchFamily="34" charset="-128"/>
            </a:endParaRPr>
          </a:p>
          <a:p>
            <a:pPr algn="ctr"/>
            <a:r>
              <a:rPr kumimoji="1" lang="ja-JP" altLang="en-US" spc="300" dirty="0">
                <a:solidFill>
                  <a:schemeClr val="bg2">
                    <a:lumMod val="25000"/>
                  </a:schemeClr>
                </a:solidFill>
                <a:latin typeface="HGPSoeiKakugothicUB" panose="020B0900000000000000" pitchFamily="34" charset="-128"/>
                <a:ea typeface="HGPSoeiKakugothicUB" panose="020B0900000000000000" pitchFamily="34" charset="-128"/>
              </a:rPr>
              <a:t>大変な悩みでも</a:t>
            </a:r>
            <a:r>
              <a:rPr kumimoji="1" lang="en-US" altLang="ja-JP" spc="3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pc="300" dirty="0">
              <a:solidFill>
                <a:schemeClr val="bg2">
                  <a:lumMod val="25000"/>
                </a:schemeClr>
              </a:solidFill>
              <a:latin typeface="HGPSoeiKakugothicUB" panose="020B0900000000000000" pitchFamily="34" charset="-128"/>
              <a:ea typeface="HGPSoeiKakugothicUB" panose="020B0900000000000000" pitchFamily="34" charset="-128"/>
            </a:endParaRPr>
          </a:p>
        </p:txBody>
      </p:sp>
      <p:sp>
        <p:nvSpPr>
          <p:cNvPr id="11" name="テキスト ボックス 10">
            <a:extLst>
              <a:ext uri="{FF2B5EF4-FFF2-40B4-BE49-F238E27FC236}">
                <a16:creationId xmlns:a16="http://schemas.microsoft.com/office/drawing/2014/main" id="{C88EFFED-3E41-47C0-8B8C-3D26ED9A15A3}"/>
              </a:ext>
            </a:extLst>
          </p:cNvPr>
          <p:cNvSpPr txBox="1"/>
          <p:nvPr/>
        </p:nvSpPr>
        <p:spPr>
          <a:xfrm>
            <a:off x="9505299" y="5660166"/>
            <a:ext cx="3034068" cy="707886"/>
          </a:xfrm>
          <a:prstGeom prst="rect">
            <a:avLst/>
          </a:prstGeom>
          <a:noFill/>
        </p:spPr>
        <p:txBody>
          <a:bodyPr wrap="square" rtlCol="0">
            <a:spAutoFit/>
          </a:bodyPr>
          <a:lstStyle/>
          <a:p>
            <a:pPr algn="ctr"/>
            <a:r>
              <a:rPr kumimoji="1" lang="ja-JP" altLang="en-US" sz="2000" spc="300" dirty="0">
                <a:solidFill>
                  <a:schemeClr val="bg2">
                    <a:lumMod val="25000"/>
                  </a:schemeClr>
                </a:solidFill>
                <a:latin typeface="HGPSoeiKakugothicUB" panose="020B0900000000000000" pitchFamily="34" charset="-128"/>
                <a:ea typeface="HGPSoeiKakugothicUB" panose="020B0900000000000000" pitchFamily="34" charset="-128"/>
              </a:rPr>
              <a:t>みんなで持つと</a:t>
            </a:r>
            <a:endParaRPr kumimoji="1" lang="en-US" altLang="ja-JP" sz="2000" spc="300" dirty="0">
              <a:solidFill>
                <a:schemeClr val="bg2">
                  <a:lumMod val="25000"/>
                </a:schemeClr>
              </a:solidFill>
              <a:latin typeface="HGPSoeiKakugothicUB" panose="020B0900000000000000" pitchFamily="34" charset="-128"/>
              <a:ea typeface="HGPSoeiKakugothicUB" panose="020B0900000000000000" pitchFamily="34" charset="-128"/>
            </a:endParaRPr>
          </a:p>
          <a:p>
            <a:pPr algn="ctr"/>
            <a:r>
              <a:rPr kumimoji="1" lang="ja-JP" altLang="en-US" sz="2000" spc="300" dirty="0">
                <a:solidFill>
                  <a:schemeClr val="bg2">
                    <a:lumMod val="25000"/>
                  </a:schemeClr>
                </a:solidFill>
                <a:latin typeface="HGPSoeiKakugothicUB" panose="020B0900000000000000" pitchFamily="34" charset="-128"/>
                <a:ea typeface="HGPSoeiKakugothicUB" panose="020B0900000000000000" pitchFamily="34" charset="-128"/>
              </a:rPr>
              <a:t>楽になる</a:t>
            </a:r>
          </a:p>
        </p:txBody>
      </p:sp>
      <p:sp>
        <p:nvSpPr>
          <p:cNvPr id="7" name="テキスト ボックス 6">
            <a:extLst>
              <a:ext uri="{FF2B5EF4-FFF2-40B4-BE49-F238E27FC236}">
                <a16:creationId xmlns:a16="http://schemas.microsoft.com/office/drawing/2014/main" id="{D4D68A30-D366-D04E-AF67-D5AA0FCE4D97}"/>
              </a:ext>
            </a:extLst>
          </p:cNvPr>
          <p:cNvSpPr txBox="1"/>
          <p:nvPr/>
        </p:nvSpPr>
        <p:spPr>
          <a:xfrm>
            <a:off x="1824090" y="2017659"/>
            <a:ext cx="8522558" cy="830997"/>
          </a:xfrm>
          <a:prstGeom prst="rect">
            <a:avLst/>
          </a:prstGeom>
          <a:solidFill>
            <a:srgbClr val="FFF100">
              <a:alpha val="80000"/>
            </a:srgbClr>
          </a:solidFill>
        </p:spPr>
        <p:txBody>
          <a:bodyPr wrap="square" rtlCol="0">
            <a:spAutoFit/>
          </a:bodyPr>
          <a:lstStyle/>
          <a:p>
            <a:pPr algn="ctr"/>
            <a:r>
              <a:rPr lang="ja-JP" altLang="en-US" sz="2400" b="1" dirty="0">
                <a:solidFill>
                  <a:schemeClr val="bg2">
                    <a:lumMod val="25000"/>
                  </a:schemeClr>
                </a:solidFill>
                <a:latin typeface="+mn-ea"/>
              </a:rPr>
              <a:t>「傾聴」の輪を広げて、お互いに悩みを話したり、聴いたりできるようになると、</a:t>
            </a:r>
            <a:r>
              <a:rPr kumimoji="1" lang="ja-JP" altLang="en-US" sz="2400" b="1" dirty="0">
                <a:solidFill>
                  <a:schemeClr val="bg2">
                    <a:lumMod val="25000"/>
                  </a:schemeClr>
                </a:solidFill>
                <a:latin typeface="+mn-ea"/>
              </a:rPr>
              <a:t>それだけで気持ちは軽くなります</a:t>
            </a:r>
          </a:p>
        </p:txBody>
      </p:sp>
      <p:pic>
        <p:nvPicPr>
          <p:cNvPr id="6" name="図 5">
            <a:extLst>
              <a:ext uri="{FF2B5EF4-FFF2-40B4-BE49-F238E27FC236}">
                <a16:creationId xmlns:a16="http://schemas.microsoft.com/office/drawing/2014/main" id="{1AE0B5A4-4BC1-0D40-AF15-B276546D68EA}"/>
              </a:ext>
            </a:extLst>
          </p:cNvPr>
          <p:cNvPicPr>
            <a:picLocks noChangeAspect="1"/>
          </p:cNvPicPr>
          <p:nvPr/>
        </p:nvPicPr>
        <p:blipFill rotWithShape="1">
          <a:blip r:embed="rId4"/>
          <a:srcRect r="41871"/>
          <a:stretch/>
        </p:blipFill>
        <p:spPr>
          <a:xfrm>
            <a:off x="7155430" y="3630428"/>
            <a:ext cx="2731889" cy="1885132"/>
          </a:xfrm>
          <a:prstGeom prst="rect">
            <a:avLst/>
          </a:prstGeom>
        </p:spPr>
      </p:pic>
      <p:sp>
        <p:nvSpPr>
          <p:cNvPr id="17" name="テキスト ボックス 16">
            <a:extLst>
              <a:ext uri="{FF2B5EF4-FFF2-40B4-BE49-F238E27FC236}">
                <a16:creationId xmlns:a16="http://schemas.microsoft.com/office/drawing/2014/main" id="{799BDFB4-E9CB-9C49-8528-E3353C190677}"/>
              </a:ext>
            </a:extLst>
          </p:cNvPr>
          <p:cNvSpPr txBox="1"/>
          <p:nvPr/>
        </p:nvSpPr>
        <p:spPr>
          <a:xfrm>
            <a:off x="858062" y="929730"/>
            <a:ext cx="8977138"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悩みを打ち明けあえるようになると</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pic>
        <p:nvPicPr>
          <p:cNvPr id="14" name="図 13">
            <a:extLst>
              <a:ext uri="{FF2B5EF4-FFF2-40B4-BE49-F238E27FC236}">
                <a16:creationId xmlns:a16="http://schemas.microsoft.com/office/drawing/2014/main" id="{67A801A4-9977-4B5B-B53B-4F42E8B0E912}"/>
              </a:ext>
            </a:extLst>
          </p:cNvPr>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54349">
            <a:off x="705298" y="4139787"/>
            <a:ext cx="1566150" cy="1586425"/>
          </a:xfrm>
          <a:prstGeom prst="rect">
            <a:avLst/>
          </a:prstGeom>
        </p:spPr>
      </p:pic>
      <p:pic>
        <p:nvPicPr>
          <p:cNvPr id="15" name="図 14">
            <a:extLst>
              <a:ext uri="{FF2B5EF4-FFF2-40B4-BE49-F238E27FC236}">
                <a16:creationId xmlns:a16="http://schemas.microsoft.com/office/drawing/2014/main" id="{EFA145CE-02B8-402B-91FD-EAD24469273C}"/>
              </a:ext>
            </a:extLst>
          </p:cNvPr>
          <p:cNvPicPr>
            <a:picLocks noChangeAspect="1"/>
          </p:cNvPicPr>
          <p:nvPr/>
        </p:nvPicPr>
        <p:blipFill>
          <a:blip r:embed="rId6"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0772713">
            <a:off x="2901220" y="2825825"/>
            <a:ext cx="1607592" cy="1628404"/>
          </a:xfrm>
          <a:prstGeom prst="rect">
            <a:avLst/>
          </a:prstGeom>
        </p:spPr>
      </p:pic>
      <p:pic>
        <p:nvPicPr>
          <p:cNvPr id="18" name="図 17">
            <a:extLst>
              <a:ext uri="{FF2B5EF4-FFF2-40B4-BE49-F238E27FC236}">
                <a16:creationId xmlns:a16="http://schemas.microsoft.com/office/drawing/2014/main" id="{FFAD4723-A6D2-4AED-89B4-698F3691AD68}"/>
              </a:ext>
            </a:extLst>
          </p:cNvPr>
          <p:cNvPicPr>
            <a:picLocks noChangeAspect="1"/>
          </p:cNvPicPr>
          <p:nvPr/>
        </p:nvPicPr>
        <p:blipFill>
          <a:blip r:embed="rId7"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599704">
            <a:off x="3190194" y="5238163"/>
            <a:ext cx="1642403" cy="1663663"/>
          </a:xfrm>
          <a:prstGeom prst="rect">
            <a:avLst/>
          </a:prstGeom>
        </p:spPr>
      </p:pic>
      <p:sp>
        <p:nvSpPr>
          <p:cNvPr id="25" name="テキスト ボックス 24">
            <a:extLst>
              <a:ext uri="{FF2B5EF4-FFF2-40B4-BE49-F238E27FC236}">
                <a16:creationId xmlns:a16="http://schemas.microsoft.com/office/drawing/2014/main" id="{A11DD67E-BB07-4992-87FB-CF6F4F8CA1F4}"/>
              </a:ext>
            </a:extLst>
          </p:cNvPr>
          <p:cNvSpPr txBox="1"/>
          <p:nvPr/>
        </p:nvSpPr>
        <p:spPr>
          <a:xfrm>
            <a:off x="1169667" y="3365397"/>
            <a:ext cx="1789387" cy="523220"/>
          </a:xfrm>
          <a:prstGeom prst="rect">
            <a:avLst/>
          </a:prstGeom>
          <a:noFill/>
        </p:spPr>
        <p:txBody>
          <a:bodyPr wrap="square">
            <a:spAutoFit/>
          </a:bodyPr>
          <a:lstStyle/>
          <a:p>
            <a:pPr algn="ctr"/>
            <a:r>
              <a:rPr lang="ja-JP" altLang="en-US" sz="2800" dirty="0">
                <a:solidFill>
                  <a:srgbClr val="FFC000"/>
                </a:solidFill>
                <a:latin typeface="HGP創英角ｺﾞｼｯｸUB" panose="020B0900000000000000" pitchFamily="50" charset="-128"/>
                <a:ea typeface="HGP創英角ｺﾞｼｯｸUB" panose="020B0900000000000000" pitchFamily="50" charset="-128"/>
              </a:rPr>
              <a:t>傾聴</a:t>
            </a:r>
            <a:endParaRPr lang="en-US" altLang="ja-JP" sz="2800" dirty="0">
              <a:solidFill>
                <a:srgbClr val="FFC000"/>
              </a:solidFill>
              <a:latin typeface="HGP創英角ｺﾞｼｯｸUB" panose="020B0900000000000000" pitchFamily="50" charset="-128"/>
              <a:ea typeface="HGP創英角ｺﾞｼｯｸUB" panose="020B0900000000000000" pitchFamily="50" charset="-128"/>
            </a:endParaRPr>
          </a:p>
        </p:txBody>
      </p:sp>
      <p:sp>
        <p:nvSpPr>
          <p:cNvPr id="8" name="フリーフォーム: 図形 7">
            <a:extLst>
              <a:ext uri="{FF2B5EF4-FFF2-40B4-BE49-F238E27FC236}">
                <a16:creationId xmlns:a16="http://schemas.microsoft.com/office/drawing/2014/main" id="{CD035C65-27C9-447B-BEA9-1985C767B965}"/>
              </a:ext>
            </a:extLst>
          </p:cNvPr>
          <p:cNvSpPr/>
          <p:nvPr/>
        </p:nvSpPr>
        <p:spPr>
          <a:xfrm>
            <a:off x="2101058" y="5357151"/>
            <a:ext cx="1184107" cy="584775"/>
          </a:xfrm>
          <a:custGeom>
            <a:avLst/>
            <a:gdLst>
              <a:gd name="connsiteX0" fmla="*/ 0 w 901337"/>
              <a:gd name="connsiteY0" fmla="*/ 0 h 445128"/>
              <a:gd name="connsiteX1" fmla="*/ 300445 w 901337"/>
              <a:gd name="connsiteY1" fmla="*/ 391886 h 445128"/>
              <a:gd name="connsiteX2" fmla="*/ 901337 w 901337"/>
              <a:gd name="connsiteY2" fmla="*/ 431075 h 445128"/>
            </a:gdLst>
            <a:ahLst/>
            <a:cxnLst>
              <a:cxn ang="0">
                <a:pos x="connsiteX0" y="connsiteY0"/>
              </a:cxn>
              <a:cxn ang="0">
                <a:pos x="connsiteX1" y="connsiteY1"/>
              </a:cxn>
              <a:cxn ang="0">
                <a:pos x="connsiteX2" y="connsiteY2"/>
              </a:cxn>
            </a:cxnLst>
            <a:rect l="l" t="t" r="r" b="b"/>
            <a:pathLst>
              <a:path w="901337" h="445128">
                <a:moveTo>
                  <a:pt x="0" y="0"/>
                </a:moveTo>
                <a:cubicBezTo>
                  <a:pt x="75111" y="160020"/>
                  <a:pt x="150222" y="320040"/>
                  <a:pt x="300445" y="391886"/>
                </a:cubicBezTo>
                <a:cubicBezTo>
                  <a:pt x="450668" y="463732"/>
                  <a:pt x="676002" y="447403"/>
                  <a:pt x="901337" y="431075"/>
                </a:cubicBezTo>
              </a:path>
            </a:pathLst>
          </a:custGeom>
          <a:noFill/>
          <a:ln w="127000" cap="rnd">
            <a:solidFill>
              <a:srgbClr val="FFC000"/>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フリーフォーム: 図形 26">
            <a:extLst>
              <a:ext uri="{FF2B5EF4-FFF2-40B4-BE49-F238E27FC236}">
                <a16:creationId xmlns:a16="http://schemas.microsoft.com/office/drawing/2014/main" id="{97F4ED80-59E5-411A-AC16-1282667D96DD}"/>
              </a:ext>
            </a:extLst>
          </p:cNvPr>
          <p:cNvSpPr/>
          <p:nvPr/>
        </p:nvSpPr>
        <p:spPr>
          <a:xfrm rot="7944848">
            <a:off x="1897866" y="3913267"/>
            <a:ext cx="1184107" cy="584775"/>
          </a:xfrm>
          <a:custGeom>
            <a:avLst/>
            <a:gdLst>
              <a:gd name="connsiteX0" fmla="*/ 0 w 901337"/>
              <a:gd name="connsiteY0" fmla="*/ 0 h 445128"/>
              <a:gd name="connsiteX1" fmla="*/ 300445 w 901337"/>
              <a:gd name="connsiteY1" fmla="*/ 391886 h 445128"/>
              <a:gd name="connsiteX2" fmla="*/ 901337 w 901337"/>
              <a:gd name="connsiteY2" fmla="*/ 431075 h 445128"/>
            </a:gdLst>
            <a:ahLst/>
            <a:cxnLst>
              <a:cxn ang="0">
                <a:pos x="connsiteX0" y="connsiteY0"/>
              </a:cxn>
              <a:cxn ang="0">
                <a:pos x="connsiteX1" y="connsiteY1"/>
              </a:cxn>
              <a:cxn ang="0">
                <a:pos x="connsiteX2" y="connsiteY2"/>
              </a:cxn>
            </a:cxnLst>
            <a:rect l="l" t="t" r="r" b="b"/>
            <a:pathLst>
              <a:path w="901337" h="445128">
                <a:moveTo>
                  <a:pt x="0" y="0"/>
                </a:moveTo>
                <a:cubicBezTo>
                  <a:pt x="75111" y="160020"/>
                  <a:pt x="150222" y="320040"/>
                  <a:pt x="300445" y="391886"/>
                </a:cubicBezTo>
                <a:cubicBezTo>
                  <a:pt x="450668" y="463732"/>
                  <a:pt x="676002" y="447403"/>
                  <a:pt x="901337" y="431075"/>
                </a:cubicBezTo>
              </a:path>
            </a:pathLst>
          </a:custGeom>
          <a:noFill/>
          <a:ln w="127000" cap="rnd">
            <a:solidFill>
              <a:srgbClr val="FFC000"/>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フリーフォーム: 図形 27">
            <a:extLst>
              <a:ext uri="{FF2B5EF4-FFF2-40B4-BE49-F238E27FC236}">
                <a16:creationId xmlns:a16="http://schemas.microsoft.com/office/drawing/2014/main" id="{7924ADDB-4709-4B5E-9FFD-7578D72436C5}"/>
              </a:ext>
            </a:extLst>
          </p:cNvPr>
          <p:cNvSpPr/>
          <p:nvPr/>
        </p:nvSpPr>
        <p:spPr>
          <a:xfrm rot="13920162">
            <a:off x="3683437" y="4576872"/>
            <a:ext cx="1184107" cy="584775"/>
          </a:xfrm>
          <a:custGeom>
            <a:avLst/>
            <a:gdLst>
              <a:gd name="connsiteX0" fmla="*/ 0 w 901337"/>
              <a:gd name="connsiteY0" fmla="*/ 0 h 445128"/>
              <a:gd name="connsiteX1" fmla="*/ 300445 w 901337"/>
              <a:gd name="connsiteY1" fmla="*/ 391886 h 445128"/>
              <a:gd name="connsiteX2" fmla="*/ 901337 w 901337"/>
              <a:gd name="connsiteY2" fmla="*/ 431075 h 445128"/>
            </a:gdLst>
            <a:ahLst/>
            <a:cxnLst>
              <a:cxn ang="0">
                <a:pos x="connsiteX0" y="connsiteY0"/>
              </a:cxn>
              <a:cxn ang="0">
                <a:pos x="connsiteX1" y="connsiteY1"/>
              </a:cxn>
              <a:cxn ang="0">
                <a:pos x="connsiteX2" y="connsiteY2"/>
              </a:cxn>
            </a:cxnLst>
            <a:rect l="l" t="t" r="r" b="b"/>
            <a:pathLst>
              <a:path w="901337" h="445128">
                <a:moveTo>
                  <a:pt x="0" y="0"/>
                </a:moveTo>
                <a:cubicBezTo>
                  <a:pt x="75111" y="160020"/>
                  <a:pt x="150222" y="320040"/>
                  <a:pt x="300445" y="391886"/>
                </a:cubicBezTo>
                <a:cubicBezTo>
                  <a:pt x="450668" y="463732"/>
                  <a:pt x="676002" y="447403"/>
                  <a:pt x="901337" y="431075"/>
                </a:cubicBezTo>
              </a:path>
            </a:pathLst>
          </a:custGeom>
          <a:noFill/>
          <a:ln w="127000" cap="rnd">
            <a:solidFill>
              <a:srgbClr val="FFC000"/>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A76C7B29-451D-475A-8447-A9E59F9BE16D}"/>
              </a:ext>
            </a:extLst>
          </p:cNvPr>
          <p:cNvSpPr txBox="1"/>
          <p:nvPr/>
        </p:nvSpPr>
        <p:spPr>
          <a:xfrm>
            <a:off x="4167236" y="4323471"/>
            <a:ext cx="1789387" cy="523220"/>
          </a:xfrm>
          <a:prstGeom prst="rect">
            <a:avLst/>
          </a:prstGeom>
          <a:noFill/>
        </p:spPr>
        <p:txBody>
          <a:bodyPr wrap="square">
            <a:spAutoFit/>
          </a:bodyPr>
          <a:lstStyle/>
          <a:p>
            <a:pPr algn="ctr"/>
            <a:r>
              <a:rPr lang="ja-JP" altLang="en-US" sz="2800" dirty="0">
                <a:solidFill>
                  <a:srgbClr val="FFC000"/>
                </a:solidFill>
                <a:latin typeface="HGP創英角ｺﾞｼｯｸUB" panose="020B0900000000000000" pitchFamily="50" charset="-128"/>
                <a:ea typeface="HGP創英角ｺﾞｼｯｸUB" panose="020B0900000000000000" pitchFamily="50" charset="-128"/>
              </a:rPr>
              <a:t>傾聴</a:t>
            </a:r>
            <a:endParaRPr lang="en-US" altLang="ja-JP" sz="2800" dirty="0">
              <a:solidFill>
                <a:srgbClr val="FFC000"/>
              </a:solidFill>
              <a:latin typeface="HGP創英角ｺﾞｼｯｸUB" panose="020B0900000000000000" pitchFamily="50" charset="-128"/>
              <a:ea typeface="HGP創英角ｺﾞｼｯｸUB" panose="020B0900000000000000" pitchFamily="50" charset="-128"/>
            </a:endParaRPr>
          </a:p>
        </p:txBody>
      </p:sp>
      <p:sp>
        <p:nvSpPr>
          <p:cNvPr id="31" name="テキスト ボックス 30">
            <a:extLst>
              <a:ext uri="{FF2B5EF4-FFF2-40B4-BE49-F238E27FC236}">
                <a16:creationId xmlns:a16="http://schemas.microsoft.com/office/drawing/2014/main" id="{1DDE1B8F-0551-4171-8F1B-E2CF3D5645AA}"/>
              </a:ext>
            </a:extLst>
          </p:cNvPr>
          <p:cNvSpPr txBox="1"/>
          <p:nvPr/>
        </p:nvSpPr>
        <p:spPr>
          <a:xfrm>
            <a:off x="1206926" y="6065220"/>
            <a:ext cx="1789387" cy="523220"/>
          </a:xfrm>
          <a:prstGeom prst="rect">
            <a:avLst/>
          </a:prstGeom>
          <a:noFill/>
        </p:spPr>
        <p:txBody>
          <a:bodyPr wrap="square">
            <a:spAutoFit/>
          </a:bodyPr>
          <a:lstStyle/>
          <a:p>
            <a:pPr algn="ctr"/>
            <a:r>
              <a:rPr lang="ja-JP" altLang="en-US" sz="2800" dirty="0">
                <a:solidFill>
                  <a:srgbClr val="FFC000"/>
                </a:solidFill>
                <a:latin typeface="HGP創英角ｺﾞｼｯｸUB" panose="020B0900000000000000" pitchFamily="50" charset="-128"/>
                <a:ea typeface="HGP創英角ｺﾞｼｯｸUB" panose="020B0900000000000000" pitchFamily="50" charset="-128"/>
              </a:rPr>
              <a:t>傾聴</a:t>
            </a:r>
            <a:endParaRPr lang="en-US" altLang="ja-JP" sz="2800" dirty="0">
              <a:solidFill>
                <a:srgbClr val="FFC000"/>
              </a:solidFill>
              <a:latin typeface="HGP創英角ｺﾞｼｯｸUB" panose="020B0900000000000000" pitchFamily="50" charset="-128"/>
              <a:ea typeface="HGP創英角ｺﾞｼｯｸUB" panose="020B0900000000000000" pitchFamily="50" charset="-128"/>
            </a:endParaRPr>
          </a:p>
        </p:txBody>
      </p:sp>
      <p:pic>
        <p:nvPicPr>
          <p:cNvPr id="33" name="グラフィックス 32" descr="矢印: 時計回りの曲線 単色塗りつぶし">
            <a:extLst>
              <a:ext uri="{FF2B5EF4-FFF2-40B4-BE49-F238E27FC236}">
                <a16:creationId xmlns:a16="http://schemas.microsoft.com/office/drawing/2014/main" id="{82E90650-6C2E-4B0B-897E-3642C62FD68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4428405" flipV="1">
            <a:off x="5348991" y="4636947"/>
            <a:ext cx="1440406" cy="1440406"/>
          </a:xfrm>
          <a:prstGeom prst="rect">
            <a:avLst/>
          </a:prstGeom>
        </p:spPr>
      </p:pic>
      <p:pic>
        <p:nvPicPr>
          <p:cNvPr id="34" name="図 33">
            <a:extLst>
              <a:ext uri="{FF2B5EF4-FFF2-40B4-BE49-F238E27FC236}">
                <a16:creationId xmlns:a16="http://schemas.microsoft.com/office/drawing/2014/main" id="{CF31A041-15D4-4F22-9C12-CD470E65773C}"/>
              </a:ext>
            </a:extLst>
          </p:cNvPr>
          <p:cNvPicPr>
            <a:picLocks noChangeAspect="1"/>
          </p:cNvPicPr>
          <p:nvPr/>
        </p:nvPicPr>
        <p:blipFill rotWithShape="1">
          <a:blip r:embed="rId4"/>
          <a:srcRect l="60897"/>
          <a:stretch/>
        </p:blipFill>
        <p:spPr>
          <a:xfrm>
            <a:off x="9682326" y="3178298"/>
            <a:ext cx="2375405" cy="2436701"/>
          </a:xfrm>
          <a:prstGeom prst="rect">
            <a:avLst/>
          </a:prstGeom>
        </p:spPr>
      </p:pic>
    </p:spTree>
    <p:extLst>
      <p:ext uri="{BB962C8B-B14F-4D97-AF65-F5344CB8AC3E}">
        <p14:creationId xmlns:p14="http://schemas.microsoft.com/office/powerpoint/2010/main" val="1493068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FCA6DBD2-8BDE-3A43-8CEF-9414F29DAE53}"/>
              </a:ext>
            </a:extLst>
          </p:cNvPr>
          <p:cNvPicPr>
            <a:picLocks noChangeAspect="1"/>
          </p:cNvPicPr>
          <p:nvPr/>
        </p:nvPicPr>
        <p:blipFill>
          <a:blip r:embed="rId3"/>
          <a:stretch>
            <a:fillRect/>
          </a:stretch>
        </p:blipFill>
        <p:spPr>
          <a:xfrm>
            <a:off x="2194926" y="3230965"/>
            <a:ext cx="8181024" cy="2039187"/>
          </a:xfrm>
          <a:prstGeom prst="rect">
            <a:avLst/>
          </a:prstGeom>
        </p:spPr>
      </p:pic>
      <p:sp>
        <p:nvSpPr>
          <p:cNvPr id="30" name="対角する 2 つの角を切り取った四角形 6">
            <a:extLst>
              <a:ext uri="{FF2B5EF4-FFF2-40B4-BE49-F238E27FC236}">
                <a16:creationId xmlns:a16="http://schemas.microsoft.com/office/drawing/2014/main" id="{907D5D02-F294-374C-823B-C6C9E661EE88}"/>
              </a:ext>
            </a:extLst>
          </p:cNvPr>
          <p:cNvSpPr/>
          <p:nvPr/>
        </p:nvSpPr>
        <p:spPr>
          <a:xfrm>
            <a:off x="112720" y="3230965"/>
            <a:ext cx="3032645" cy="3153507"/>
          </a:xfrm>
          <a:custGeom>
            <a:avLst/>
            <a:gdLst>
              <a:gd name="connsiteX0" fmla="*/ 0 w 2817129"/>
              <a:gd name="connsiteY0" fmla="*/ 0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0 w 2817129"/>
              <a:gd name="connsiteY7" fmla="*/ 0 h 2817129"/>
              <a:gd name="connsiteX0" fmla="*/ 32084 w 2817129"/>
              <a:gd name="connsiteY0" fmla="*/ 481263 h 2817129"/>
              <a:gd name="connsiteX1" fmla="*/ 2347598 w 2817129"/>
              <a:gd name="connsiteY1" fmla="*/ 0 h 2817129"/>
              <a:gd name="connsiteX2" fmla="*/ 2817129 w 2817129"/>
              <a:gd name="connsiteY2" fmla="*/ 469531 h 2817129"/>
              <a:gd name="connsiteX3" fmla="*/ 2817129 w 2817129"/>
              <a:gd name="connsiteY3" fmla="*/ 2817129 h 2817129"/>
              <a:gd name="connsiteX4" fmla="*/ 2817129 w 2817129"/>
              <a:gd name="connsiteY4" fmla="*/ 2817129 h 2817129"/>
              <a:gd name="connsiteX5" fmla="*/ 469531 w 2817129"/>
              <a:gd name="connsiteY5" fmla="*/ 2817129 h 2817129"/>
              <a:gd name="connsiteX6" fmla="*/ 0 w 2817129"/>
              <a:gd name="connsiteY6" fmla="*/ 2347598 h 2817129"/>
              <a:gd name="connsiteX7" fmla="*/ 32084 w 2817129"/>
              <a:gd name="connsiteY7" fmla="*/ 481263 h 2817129"/>
              <a:gd name="connsiteX0" fmla="*/ 32084 w 3009635"/>
              <a:gd name="connsiteY0" fmla="*/ 481263 h 2817129"/>
              <a:gd name="connsiteX1" fmla="*/ 2347598 w 3009635"/>
              <a:gd name="connsiteY1" fmla="*/ 0 h 2817129"/>
              <a:gd name="connsiteX2" fmla="*/ 3009635 w 3009635"/>
              <a:gd name="connsiteY2" fmla="*/ 1416015 h 2817129"/>
              <a:gd name="connsiteX3" fmla="*/ 2817129 w 3009635"/>
              <a:gd name="connsiteY3" fmla="*/ 2817129 h 2817129"/>
              <a:gd name="connsiteX4" fmla="*/ 2817129 w 3009635"/>
              <a:gd name="connsiteY4" fmla="*/ 2817129 h 2817129"/>
              <a:gd name="connsiteX5" fmla="*/ 469531 w 3009635"/>
              <a:gd name="connsiteY5" fmla="*/ 2817129 h 2817129"/>
              <a:gd name="connsiteX6" fmla="*/ 0 w 3009635"/>
              <a:gd name="connsiteY6" fmla="*/ 2347598 h 2817129"/>
              <a:gd name="connsiteX7" fmla="*/ 32084 w 3009635"/>
              <a:gd name="connsiteY7" fmla="*/ 481263 h 2817129"/>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817129 w 3009635"/>
              <a:gd name="connsiteY4" fmla="*/ 2335866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17129 w 3009635"/>
              <a:gd name="connsiteY3" fmla="*/ 2335866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335866"/>
              <a:gd name="connsiteX1" fmla="*/ 2475935 w 3009635"/>
              <a:gd name="connsiteY1" fmla="*/ 208547 h 2335866"/>
              <a:gd name="connsiteX2" fmla="*/ 3009635 w 3009635"/>
              <a:gd name="connsiteY2" fmla="*/ 934752 h 2335866"/>
              <a:gd name="connsiteX3" fmla="*/ 2801087 w 3009635"/>
              <a:gd name="connsiteY3" fmla="*/ 1549803 h 2335866"/>
              <a:gd name="connsiteX4" fmla="*/ 2175445 w 3009635"/>
              <a:gd name="connsiteY4" fmla="*/ 2015024 h 2335866"/>
              <a:gd name="connsiteX5" fmla="*/ 469531 w 3009635"/>
              <a:gd name="connsiteY5" fmla="*/ 2335866 h 2335866"/>
              <a:gd name="connsiteX6" fmla="*/ 0 w 3009635"/>
              <a:gd name="connsiteY6" fmla="*/ 1866335 h 2335866"/>
              <a:gd name="connsiteX7" fmla="*/ 32084 w 3009635"/>
              <a:gd name="connsiteY7" fmla="*/ 0 h 2335866"/>
              <a:gd name="connsiteX0" fmla="*/ 32084 w 3009635"/>
              <a:gd name="connsiteY0" fmla="*/ 0 h 2015024"/>
              <a:gd name="connsiteX1" fmla="*/ 2475935 w 3009635"/>
              <a:gd name="connsiteY1" fmla="*/ 208547 h 2015024"/>
              <a:gd name="connsiteX2" fmla="*/ 3009635 w 3009635"/>
              <a:gd name="connsiteY2" fmla="*/ 934752 h 2015024"/>
              <a:gd name="connsiteX3" fmla="*/ 2801087 w 3009635"/>
              <a:gd name="connsiteY3" fmla="*/ 1549803 h 2015024"/>
              <a:gd name="connsiteX4" fmla="*/ 2175445 w 3009635"/>
              <a:gd name="connsiteY4" fmla="*/ 2015024 h 2015024"/>
              <a:gd name="connsiteX5" fmla="*/ 629952 w 3009635"/>
              <a:gd name="connsiteY5" fmla="*/ 1982940 h 2015024"/>
              <a:gd name="connsiteX6" fmla="*/ 0 w 3009635"/>
              <a:gd name="connsiteY6" fmla="*/ 1866335 h 2015024"/>
              <a:gd name="connsiteX7" fmla="*/ 32084 w 3009635"/>
              <a:gd name="connsiteY7" fmla="*/ 0 h 2015024"/>
              <a:gd name="connsiteX0" fmla="*/ 128337 w 3105888"/>
              <a:gd name="connsiteY0" fmla="*/ 0 h 2015024"/>
              <a:gd name="connsiteX1" fmla="*/ 2572188 w 3105888"/>
              <a:gd name="connsiteY1" fmla="*/ 208547 h 2015024"/>
              <a:gd name="connsiteX2" fmla="*/ 3105888 w 3105888"/>
              <a:gd name="connsiteY2" fmla="*/ 934752 h 2015024"/>
              <a:gd name="connsiteX3" fmla="*/ 2897340 w 3105888"/>
              <a:gd name="connsiteY3" fmla="*/ 1549803 h 2015024"/>
              <a:gd name="connsiteX4" fmla="*/ 2271698 w 3105888"/>
              <a:gd name="connsiteY4" fmla="*/ 2015024 h 2015024"/>
              <a:gd name="connsiteX5" fmla="*/ 726205 w 3105888"/>
              <a:gd name="connsiteY5" fmla="*/ 1982940 h 2015024"/>
              <a:gd name="connsiteX6" fmla="*/ 0 w 3105888"/>
              <a:gd name="connsiteY6" fmla="*/ 1401114 h 2015024"/>
              <a:gd name="connsiteX7" fmla="*/ 128337 w 3105888"/>
              <a:gd name="connsiteY7" fmla="*/ 0 h 2015024"/>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063090 w 3442773"/>
              <a:gd name="connsiteY5" fmla="*/ 1774393 h 1806477"/>
              <a:gd name="connsiteX6" fmla="*/ 336885 w 3442773"/>
              <a:gd name="connsiteY6" fmla="*/ 1192567 h 1806477"/>
              <a:gd name="connsiteX7" fmla="*/ 0 w 3442773"/>
              <a:gd name="connsiteY7" fmla="*/ 673769 h 1806477"/>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063090 w 3442773"/>
              <a:gd name="connsiteY5" fmla="*/ 1774393 h 1806477"/>
              <a:gd name="connsiteX6" fmla="*/ 513348 w 3442773"/>
              <a:gd name="connsiteY6" fmla="*/ 1529451 h 1806477"/>
              <a:gd name="connsiteX7" fmla="*/ 0 w 3442773"/>
              <a:gd name="connsiteY7" fmla="*/ 673769 h 1806477"/>
              <a:gd name="connsiteX0" fmla="*/ 0 w 3442773"/>
              <a:gd name="connsiteY0" fmla="*/ 673769 h 1806477"/>
              <a:gd name="connsiteX1" fmla="*/ 2909073 w 3442773"/>
              <a:gd name="connsiteY1" fmla="*/ 0 h 1806477"/>
              <a:gd name="connsiteX2" fmla="*/ 3442773 w 3442773"/>
              <a:gd name="connsiteY2" fmla="*/ 726205 h 1806477"/>
              <a:gd name="connsiteX3" fmla="*/ 3234225 w 3442773"/>
              <a:gd name="connsiteY3" fmla="*/ 1341256 h 1806477"/>
              <a:gd name="connsiteX4" fmla="*/ 2608583 w 3442773"/>
              <a:gd name="connsiteY4" fmla="*/ 1806477 h 1806477"/>
              <a:gd name="connsiteX5" fmla="*/ 1624563 w 3442773"/>
              <a:gd name="connsiteY5" fmla="*/ 1678141 h 1806477"/>
              <a:gd name="connsiteX6" fmla="*/ 513348 w 3442773"/>
              <a:gd name="connsiteY6" fmla="*/ 1529451 h 1806477"/>
              <a:gd name="connsiteX7" fmla="*/ 0 w 3442773"/>
              <a:gd name="connsiteY7" fmla="*/ 673769 h 1806477"/>
              <a:gd name="connsiteX0" fmla="*/ 0 w 3667362"/>
              <a:gd name="connsiteY0" fmla="*/ 673769 h 1806477"/>
              <a:gd name="connsiteX1" fmla="*/ 2909073 w 3667362"/>
              <a:gd name="connsiteY1" fmla="*/ 0 h 1806477"/>
              <a:gd name="connsiteX2" fmla="*/ 3442773 w 3667362"/>
              <a:gd name="connsiteY2" fmla="*/ 726205 h 1806477"/>
              <a:gd name="connsiteX3" fmla="*/ 3667362 w 3667362"/>
              <a:gd name="connsiteY3" fmla="*/ 1357298 h 1806477"/>
              <a:gd name="connsiteX4" fmla="*/ 2608583 w 3667362"/>
              <a:gd name="connsiteY4" fmla="*/ 1806477 h 1806477"/>
              <a:gd name="connsiteX5" fmla="*/ 1624563 w 3667362"/>
              <a:gd name="connsiteY5" fmla="*/ 1678141 h 1806477"/>
              <a:gd name="connsiteX6" fmla="*/ 513348 w 3667362"/>
              <a:gd name="connsiteY6" fmla="*/ 1529451 h 1806477"/>
              <a:gd name="connsiteX7" fmla="*/ 0 w 3667362"/>
              <a:gd name="connsiteY7" fmla="*/ 673769 h 1806477"/>
              <a:gd name="connsiteX0" fmla="*/ 0 w 3667362"/>
              <a:gd name="connsiteY0" fmla="*/ 673769 h 1854604"/>
              <a:gd name="connsiteX1" fmla="*/ 2909073 w 3667362"/>
              <a:gd name="connsiteY1" fmla="*/ 0 h 1854604"/>
              <a:gd name="connsiteX2" fmla="*/ 3442773 w 3667362"/>
              <a:gd name="connsiteY2" fmla="*/ 726205 h 1854604"/>
              <a:gd name="connsiteX3" fmla="*/ 3667362 w 3667362"/>
              <a:gd name="connsiteY3" fmla="*/ 1357298 h 1854604"/>
              <a:gd name="connsiteX4" fmla="*/ 2608583 w 3667362"/>
              <a:gd name="connsiteY4" fmla="*/ 1806477 h 1854604"/>
              <a:gd name="connsiteX5" fmla="*/ 1817068 w 3667362"/>
              <a:gd name="connsiteY5" fmla="*/ 1854604 h 1854604"/>
              <a:gd name="connsiteX6" fmla="*/ 513348 w 3667362"/>
              <a:gd name="connsiteY6" fmla="*/ 1529451 h 1854604"/>
              <a:gd name="connsiteX7" fmla="*/ 0 w 3667362"/>
              <a:gd name="connsiteY7" fmla="*/ 673769 h 1854604"/>
              <a:gd name="connsiteX0" fmla="*/ 0 w 3667362"/>
              <a:gd name="connsiteY0" fmla="*/ 673769 h 1854604"/>
              <a:gd name="connsiteX1" fmla="*/ 2909073 w 3667362"/>
              <a:gd name="connsiteY1" fmla="*/ 0 h 1854604"/>
              <a:gd name="connsiteX2" fmla="*/ 3474857 w 3667362"/>
              <a:gd name="connsiteY2" fmla="*/ 325152 h 1854604"/>
              <a:gd name="connsiteX3" fmla="*/ 3667362 w 3667362"/>
              <a:gd name="connsiteY3" fmla="*/ 1357298 h 1854604"/>
              <a:gd name="connsiteX4" fmla="*/ 2608583 w 3667362"/>
              <a:gd name="connsiteY4" fmla="*/ 1806477 h 1854604"/>
              <a:gd name="connsiteX5" fmla="*/ 1817068 w 3667362"/>
              <a:gd name="connsiteY5" fmla="*/ 1854604 h 1854604"/>
              <a:gd name="connsiteX6" fmla="*/ 513348 w 3667362"/>
              <a:gd name="connsiteY6" fmla="*/ 1529451 h 1854604"/>
              <a:gd name="connsiteX7" fmla="*/ 0 w 3667362"/>
              <a:gd name="connsiteY7" fmla="*/ 673769 h 1854604"/>
              <a:gd name="connsiteX0" fmla="*/ 0 w 3539026"/>
              <a:gd name="connsiteY0" fmla="*/ 673769 h 1854604"/>
              <a:gd name="connsiteX1" fmla="*/ 2909073 w 3539026"/>
              <a:gd name="connsiteY1" fmla="*/ 0 h 1854604"/>
              <a:gd name="connsiteX2" fmla="*/ 3474857 w 3539026"/>
              <a:gd name="connsiteY2" fmla="*/ 325152 h 1854604"/>
              <a:gd name="connsiteX3" fmla="*/ 3539026 w 3539026"/>
              <a:gd name="connsiteY3" fmla="*/ 1373340 h 1854604"/>
              <a:gd name="connsiteX4" fmla="*/ 2608583 w 3539026"/>
              <a:gd name="connsiteY4" fmla="*/ 1806477 h 1854604"/>
              <a:gd name="connsiteX5" fmla="*/ 1817068 w 3539026"/>
              <a:gd name="connsiteY5" fmla="*/ 1854604 h 1854604"/>
              <a:gd name="connsiteX6" fmla="*/ 513348 w 3539026"/>
              <a:gd name="connsiteY6" fmla="*/ 1529451 h 1854604"/>
              <a:gd name="connsiteX7" fmla="*/ 0 w 3539026"/>
              <a:gd name="connsiteY7" fmla="*/ 673769 h 1854604"/>
              <a:gd name="connsiteX0" fmla="*/ 0 w 3136690"/>
              <a:gd name="connsiteY0" fmla="*/ 33689 h 1854604"/>
              <a:gd name="connsiteX1" fmla="*/ 2506737 w 3136690"/>
              <a:gd name="connsiteY1" fmla="*/ 0 h 1854604"/>
              <a:gd name="connsiteX2" fmla="*/ 3072521 w 3136690"/>
              <a:gd name="connsiteY2" fmla="*/ 325152 h 1854604"/>
              <a:gd name="connsiteX3" fmla="*/ 3136690 w 3136690"/>
              <a:gd name="connsiteY3" fmla="*/ 1373340 h 1854604"/>
              <a:gd name="connsiteX4" fmla="*/ 2206247 w 3136690"/>
              <a:gd name="connsiteY4" fmla="*/ 1806477 h 1854604"/>
              <a:gd name="connsiteX5" fmla="*/ 1414732 w 3136690"/>
              <a:gd name="connsiteY5" fmla="*/ 1854604 h 1854604"/>
              <a:gd name="connsiteX6" fmla="*/ 111012 w 3136690"/>
              <a:gd name="connsiteY6" fmla="*/ 1529451 h 1854604"/>
              <a:gd name="connsiteX7" fmla="*/ 0 w 3136690"/>
              <a:gd name="connsiteY7" fmla="*/ 33689 h 1854604"/>
              <a:gd name="connsiteX0" fmla="*/ 0 w 3136690"/>
              <a:gd name="connsiteY0" fmla="*/ 106841 h 1927756"/>
              <a:gd name="connsiteX1" fmla="*/ 1135137 w 3136690"/>
              <a:gd name="connsiteY1" fmla="*/ 0 h 1927756"/>
              <a:gd name="connsiteX2" fmla="*/ 3072521 w 3136690"/>
              <a:gd name="connsiteY2" fmla="*/ 398304 h 1927756"/>
              <a:gd name="connsiteX3" fmla="*/ 3136690 w 3136690"/>
              <a:gd name="connsiteY3" fmla="*/ 1446492 h 1927756"/>
              <a:gd name="connsiteX4" fmla="*/ 2206247 w 3136690"/>
              <a:gd name="connsiteY4" fmla="*/ 1879629 h 1927756"/>
              <a:gd name="connsiteX5" fmla="*/ 1414732 w 3136690"/>
              <a:gd name="connsiteY5" fmla="*/ 1927756 h 1927756"/>
              <a:gd name="connsiteX6" fmla="*/ 111012 w 3136690"/>
              <a:gd name="connsiteY6" fmla="*/ 1602603 h 1927756"/>
              <a:gd name="connsiteX7" fmla="*/ 0 w 3136690"/>
              <a:gd name="connsiteY7" fmla="*/ 106841 h 1927756"/>
              <a:gd name="connsiteX0" fmla="*/ 0 w 3264706"/>
              <a:gd name="connsiteY0" fmla="*/ 545753 h 1927756"/>
              <a:gd name="connsiteX1" fmla="*/ 1263153 w 3264706"/>
              <a:gd name="connsiteY1" fmla="*/ 0 h 1927756"/>
              <a:gd name="connsiteX2" fmla="*/ 3200537 w 3264706"/>
              <a:gd name="connsiteY2" fmla="*/ 398304 h 1927756"/>
              <a:gd name="connsiteX3" fmla="*/ 3264706 w 3264706"/>
              <a:gd name="connsiteY3" fmla="*/ 1446492 h 1927756"/>
              <a:gd name="connsiteX4" fmla="*/ 2334263 w 3264706"/>
              <a:gd name="connsiteY4" fmla="*/ 1879629 h 1927756"/>
              <a:gd name="connsiteX5" fmla="*/ 1542748 w 3264706"/>
              <a:gd name="connsiteY5" fmla="*/ 1927756 h 1927756"/>
              <a:gd name="connsiteX6" fmla="*/ 239028 w 3264706"/>
              <a:gd name="connsiteY6" fmla="*/ 1602603 h 1927756"/>
              <a:gd name="connsiteX7" fmla="*/ 0 w 3264706"/>
              <a:gd name="connsiteY7" fmla="*/ 545753 h 192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4706" h="1927756">
                <a:moveTo>
                  <a:pt x="0" y="545753"/>
                </a:moveTo>
                <a:lnTo>
                  <a:pt x="1263153" y="0"/>
                </a:lnTo>
                <a:lnTo>
                  <a:pt x="3200537" y="398304"/>
                </a:lnTo>
                <a:lnTo>
                  <a:pt x="3264706" y="1446492"/>
                </a:lnTo>
                <a:lnTo>
                  <a:pt x="2334263" y="1879629"/>
                </a:lnTo>
                <a:lnTo>
                  <a:pt x="1542748" y="1927756"/>
                </a:lnTo>
                <a:lnTo>
                  <a:pt x="239028" y="1602603"/>
                </a:lnTo>
                <a:lnTo>
                  <a:pt x="0" y="545753"/>
                </a:lnTo>
                <a:close/>
              </a:path>
            </a:pathLst>
          </a:custGeom>
          <a:solidFill>
            <a:schemeClr val="accent2">
              <a:lumMod val="20000"/>
              <a:lumOff val="80000"/>
            </a:schemeClr>
          </a:solidFill>
          <a:ln>
            <a:noFill/>
          </a:ln>
          <a:effectLst>
            <a:outerShdw dist="76200" dir="2700000" algn="tl" rotWithShape="0">
              <a:schemeClr val="bg2">
                <a:lumMod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kumimoji="1" lang="ja-JP" altLang="en-US" sz="2400" spc="100">
                <a:solidFill>
                  <a:schemeClr val="bg2">
                    <a:lumMod val="25000"/>
                  </a:schemeClr>
                </a:solidFill>
                <a:latin typeface="HGPSoeiKakugothicUB" panose="020B0900000000000000" pitchFamily="34" charset="-128"/>
                <a:ea typeface="HGPSoeiKakugothicUB" panose="020B0900000000000000" pitchFamily="34" charset="-128"/>
              </a:rPr>
              <a:t>他にもたくさんの</a:t>
            </a:r>
            <a:br>
              <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rPr>
            </a:br>
            <a:r>
              <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rPr>
              <a:t>”</a:t>
            </a:r>
            <a:r>
              <a:rPr kumimoji="1" lang="ja-JP" altLang="en-US" sz="2400" spc="100">
                <a:solidFill>
                  <a:schemeClr val="bg2">
                    <a:lumMod val="25000"/>
                  </a:schemeClr>
                </a:solidFill>
                <a:latin typeface="HGPSoeiKakugothicUB" panose="020B0900000000000000" pitchFamily="34" charset="-128"/>
                <a:ea typeface="HGPSoeiKakugothicUB" panose="020B0900000000000000" pitchFamily="34" charset="-128"/>
              </a:rPr>
              <a:t>居場所</a:t>
            </a:r>
            <a:r>
              <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rPr>
              <a:t>”</a:t>
            </a:r>
            <a:r>
              <a:rPr kumimoji="1" lang="ja-JP" altLang="en-US" sz="2400" spc="100">
                <a:solidFill>
                  <a:schemeClr val="bg2">
                    <a:lumMod val="25000"/>
                  </a:schemeClr>
                </a:solidFill>
                <a:latin typeface="HGPSoeiKakugothicUB" panose="020B0900000000000000" pitchFamily="34" charset="-128"/>
                <a:ea typeface="HGPSoeiKakugothicUB" panose="020B0900000000000000" pitchFamily="34" charset="-128"/>
              </a:rPr>
              <a:t>が</a:t>
            </a:r>
            <a:br>
              <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rPr>
            </a:br>
            <a:r>
              <a:rPr kumimoji="1" lang="ja-JP" altLang="en-US" sz="2400" spc="100">
                <a:solidFill>
                  <a:schemeClr val="bg2">
                    <a:lumMod val="25000"/>
                  </a:schemeClr>
                </a:solidFill>
                <a:latin typeface="HGPSoeiKakugothicUB" panose="020B0900000000000000" pitchFamily="34" charset="-128"/>
                <a:ea typeface="HGPSoeiKakugothicUB" panose="020B0900000000000000" pitchFamily="34" charset="-128"/>
              </a:rPr>
              <a:t>あなたの支えに</a:t>
            </a:r>
            <a:endPar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endParaRPr>
          </a:p>
          <a:p>
            <a:pPr algn="ctr">
              <a:lnSpc>
                <a:spcPct val="120000"/>
              </a:lnSpc>
            </a:pPr>
            <a:r>
              <a:rPr kumimoji="1" lang="ja-JP" altLang="en-US" sz="2400" spc="100">
                <a:solidFill>
                  <a:schemeClr val="bg2">
                    <a:lumMod val="25000"/>
                  </a:schemeClr>
                </a:solidFill>
                <a:latin typeface="HGPSoeiKakugothicUB" panose="020B0900000000000000" pitchFamily="34" charset="-128"/>
                <a:ea typeface="HGPSoeiKakugothicUB" panose="020B0900000000000000" pitchFamily="34" charset="-128"/>
              </a:rPr>
              <a:t>なると思います</a:t>
            </a:r>
            <a:endParaRPr kumimoji="1" lang="ja-JP" altLang="en-US" sz="2400" spc="100" dirty="0">
              <a:solidFill>
                <a:schemeClr val="bg2">
                  <a:lumMod val="25000"/>
                </a:schemeClr>
              </a:solidFill>
              <a:latin typeface="HGPSoeiKakugothicUB" panose="020B0900000000000000" pitchFamily="34" charset="-128"/>
              <a:ea typeface="HGPSoeiKakugothicUB" panose="020B0900000000000000" pitchFamily="34" charset="-128"/>
            </a:endParaRPr>
          </a:p>
        </p:txBody>
      </p:sp>
      <p:sp>
        <p:nvSpPr>
          <p:cNvPr id="2" name="テキスト ボックス 1">
            <a:extLst>
              <a:ext uri="{FF2B5EF4-FFF2-40B4-BE49-F238E27FC236}">
                <a16:creationId xmlns:a16="http://schemas.microsoft.com/office/drawing/2014/main" id="{4BA6768E-6C77-42BB-B87A-C353F49AD756}"/>
              </a:ext>
            </a:extLst>
          </p:cNvPr>
          <p:cNvSpPr txBox="1"/>
          <p:nvPr/>
        </p:nvSpPr>
        <p:spPr>
          <a:xfrm>
            <a:off x="3602444" y="2146832"/>
            <a:ext cx="5365987" cy="830997"/>
          </a:xfrm>
          <a:prstGeom prst="rect">
            <a:avLst/>
          </a:prstGeom>
          <a:solidFill>
            <a:srgbClr val="FFF100">
              <a:alpha val="80000"/>
            </a:srgbClr>
          </a:solidFill>
        </p:spPr>
        <p:txBody>
          <a:bodyPr wrap="square" rtlCol="0">
            <a:spAutoFit/>
          </a:bodyPr>
          <a:lstStyle/>
          <a:p>
            <a:pPr algn="ctr"/>
            <a:r>
              <a:rPr lang="ja-JP" altLang="en-US" sz="2400" b="1">
                <a:solidFill>
                  <a:schemeClr val="bg2">
                    <a:lumMod val="25000"/>
                  </a:schemeClr>
                </a:solidFill>
                <a:latin typeface="+mn-ea"/>
              </a:rPr>
              <a:t>悩みを分け合える仲間がいる場は、</a:t>
            </a:r>
            <a:endParaRPr lang="en-US" altLang="ja-JP" sz="2400" b="1" dirty="0">
              <a:solidFill>
                <a:schemeClr val="bg2">
                  <a:lumMod val="25000"/>
                </a:schemeClr>
              </a:solidFill>
              <a:latin typeface="+mn-ea"/>
            </a:endParaRPr>
          </a:p>
          <a:p>
            <a:pPr algn="ctr"/>
            <a:r>
              <a:rPr kumimoji="1" lang="ja-JP" altLang="en-US" sz="2400" b="1">
                <a:solidFill>
                  <a:schemeClr val="bg2">
                    <a:lumMod val="25000"/>
                  </a:schemeClr>
                </a:solidFill>
                <a:latin typeface="+mn-ea"/>
              </a:rPr>
              <a:t>居心地の良い “居場所” に</a:t>
            </a:r>
            <a:r>
              <a:rPr kumimoji="1" lang="ja-JP" altLang="en-US" sz="2400" b="1" dirty="0">
                <a:solidFill>
                  <a:schemeClr val="bg2">
                    <a:lumMod val="25000"/>
                  </a:schemeClr>
                </a:solidFill>
                <a:latin typeface="+mn-ea"/>
              </a:rPr>
              <a:t>なります</a:t>
            </a:r>
          </a:p>
        </p:txBody>
      </p:sp>
      <p:grpSp>
        <p:nvGrpSpPr>
          <p:cNvPr id="7" name="グループ化 6">
            <a:extLst>
              <a:ext uri="{FF2B5EF4-FFF2-40B4-BE49-F238E27FC236}">
                <a16:creationId xmlns:a16="http://schemas.microsoft.com/office/drawing/2014/main" id="{7D739E60-8CB1-204E-AF3B-F3E116771FDF}"/>
              </a:ext>
            </a:extLst>
          </p:cNvPr>
          <p:cNvGrpSpPr/>
          <p:nvPr/>
        </p:nvGrpSpPr>
        <p:grpSpPr>
          <a:xfrm>
            <a:off x="9496232" y="5196773"/>
            <a:ext cx="2313622" cy="818329"/>
            <a:chOff x="9543112" y="5104436"/>
            <a:chExt cx="2313622" cy="818329"/>
          </a:xfrm>
        </p:grpSpPr>
        <p:sp>
          <p:nvSpPr>
            <p:cNvPr id="4" name="吹き出し: 角を丸めた四角形 3">
              <a:extLst>
                <a:ext uri="{FF2B5EF4-FFF2-40B4-BE49-F238E27FC236}">
                  <a16:creationId xmlns:a16="http://schemas.microsoft.com/office/drawing/2014/main" id="{5D864857-D7E6-4597-8846-2E7250A772D1}"/>
                </a:ext>
              </a:extLst>
            </p:cNvPr>
            <p:cNvSpPr/>
            <p:nvPr/>
          </p:nvSpPr>
          <p:spPr>
            <a:xfrm>
              <a:off x="9543112" y="5104436"/>
              <a:ext cx="2313622" cy="818329"/>
            </a:xfrm>
            <a:prstGeom prst="roundRect">
              <a:avLst>
                <a:gd name="adj" fmla="val 50000"/>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t>あああああああ</a:t>
              </a:r>
            </a:p>
          </p:txBody>
        </p:sp>
        <p:sp>
          <p:nvSpPr>
            <p:cNvPr id="8" name="テキスト ボックス 7">
              <a:extLst>
                <a:ext uri="{FF2B5EF4-FFF2-40B4-BE49-F238E27FC236}">
                  <a16:creationId xmlns:a16="http://schemas.microsoft.com/office/drawing/2014/main" id="{C2416220-AA00-4749-82DC-B18A4CE7C56D}"/>
                </a:ext>
              </a:extLst>
            </p:cNvPr>
            <p:cNvSpPr txBox="1"/>
            <p:nvPr/>
          </p:nvSpPr>
          <p:spPr>
            <a:xfrm>
              <a:off x="9543112" y="5255595"/>
              <a:ext cx="2313622" cy="598625"/>
            </a:xfrm>
            <a:prstGeom prst="rect">
              <a:avLst/>
            </a:prstGeom>
            <a:noFill/>
          </p:spPr>
          <p:txBody>
            <a:bodyPr wrap="square" rtlCol="0">
              <a:spAutoFit/>
            </a:bodyPr>
            <a:lstStyle/>
            <a:p>
              <a:pPr algn="ctr">
                <a:lnSpc>
                  <a:spcPct val="120000"/>
                </a:lnSpc>
              </a:pPr>
              <a:r>
                <a:rPr kumimoji="1" lang="ja-JP" altLang="en-US" sz="1400" b="1">
                  <a:solidFill>
                    <a:schemeClr val="bg2">
                      <a:lumMod val="25000"/>
                    </a:schemeClr>
                  </a:solidFill>
                  <a:latin typeface="メイリオ" panose="020B0604030504040204" pitchFamily="50" charset="-128"/>
                  <a:ea typeface="メイリオ" panose="020B0604030504040204" pitchFamily="50" charset="-128"/>
                </a:rPr>
                <a:t>ひとりがラクなときは</a:t>
              </a:r>
              <a:endParaRPr kumimoji="1" lang="en-US" altLang="ja-JP" sz="1400" b="1" dirty="0">
                <a:solidFill>
                  <a:schemeClr val="bg2">
                    <a:lumMod val="25000"/>
                  </a:schemeClr>
                </a:solidFill>
                <a:latin typeface="メイリオ" panose="020B0604030504040204" pitchFamily="50" charset="-128"/>
                <a:ea typeface="メイリオ" panose="020B0604030504040204" pitchFamily="50" charset="-128"/>
              </a:endParaRPr>
            </a:p>
            <a:p>
              <a:pPr algn="ctr">
                <a:lnSpc>
                  <a:spcPct val="120000"/>
                </a:lnSpc>
              </a:pPr>
              <a:r>
                <a:rPr kumimoji="1" lang="ja-JP" altLang="en-US" sz="1400" b="1">
                  <a:solidFill>
                    <a:schemeClr val="bg2">
                      <a:lumMod val="25000"/>
                    </a:schemeClr>
                  </a:solidFill>
                  <a:latin typeface="メイリオ" panose="020B0604030504040204" pitchFamily="50" charset="-128"/>
                  <a:ea typeface="メイリオ" panose="020B0604030504040204" pitchFamily="50" charset="-128"/>
                </a:rPr>
                <a:t>それも</a:t>
              </a:r>
              <a:r>
                <a:rPr kumimoji="1" lang="en-US" altLang="ja-JP" sz="1400" b="1" dirty="0">
                  <a:solidFill>
                    <a:schemeClr val="bg2">
                      <a:lumMod val="25000"/>
                    </a:schemeClr>
                  </a:solidFill>
                  <a:latin typeface="メイリオ" panose="020B0604030504040204" pitchFamily="50" charset="-128"/>
                  <a:ea typeface="メイリオ" panose="020B0604030504040204" pitchFamily="50" charset="-128"/>
                </a:rPr>
                <a:t>OK</a:t>
              </a:r>
              <a:r>
                <a:rPr kumimoji="1" lang="ja-JP" altLang="en-US" sz="1400" b="1">
                  <a:solidFill>
                    <a:schemeClr val="bg2">
                      <a:lumMod val="25000"/>
                    </a:schemeClr>
                  </a:solidFill>
                  <a:latin typeface="メイリオ" panose="020B0604030504040204" pitchFamily="50" charset="-128"/>
                  <a:ea typeface="メイリオ" panose="020B0604030504040204" pitchFamily="50" charset="-128"/>
                </a:rPr>
                <a:t>！</a:t>
              </a:r>
              <a:endParaRPr lang="en-US" altLang="ja-JP" sz="1400" b="1" dirty="0">
                <a:solidFill>
                  <a:schemeClr val="bg2">
                    <a:lumMod val="25000"/>
                  </a:schemeClr>
                </a:solidFill>
                <a:latin typeface="メイリオ" panose="020B0604030504040204" pitchFamily="50" charset="-128"/>
                <a:ea typeface="メイリオ" panose="020B0604030504040204" pitchFamily="50" charset="-128"/>
              </a:endParaRPr>
            </a:p>
          </p:txBody>
        </p:sp>
      </p:grpSp>
      <p:pic>
        <p:nvPicPr>
          <p:cNvPr id="5" name="図 4">
            <a:extLst>
              <a:ext uri="{FF2B5EF4-FFF2-40B4-BE49-F238E27FC236}">
                <a16:creationId xmlns:a16="http://schemas.microsoft.com/office/drawing/2014/main" id="{F45E31F9-554D-7541-BF78-C49AA36B0CB9}"/>
              </a:ext>
            </a:extLst>
          </p:cNvPr>
          <p:cNvPicPr>
            <a:picLocks noChangeAspect="1"/>
          </p:cNvPicPr>
          <p:nvPr/>
        </p:nvPicPr>
        <p:blipFill>
          <a:blip r:embed="rId4"/>
          <a:stretch>
            <a:fillRect/>
          </a:stretch>
        </p:blipFill>
        <p:spPr>
          <a:xfrm>
            <a:off x="2918390" y="3024531"/>
            <a:ext cx="6706576" cy="3566373"/>
          </a:xfrm>
          <a:prstGeom prst="rect">
            <a:avLst/>
          </a:prstGeom>
        </p:spPr>
      </p:pic>
      <p:grpSp>
        <p:nvGrpSpPr>
          <p:cNvPr id="6" name="グループ化 5">
            <a:extLst>
              <a:ext uri="{FF2B5EF4-FFF2-40B4-BE49-F238E27FC236}">
                <a16:creationId xmlns:a16="http://schemas.microsoft.com/office/drawing/2014/main" id="{4F215A3C-14C3-8445-9D8B-D3B3CAAF3A51}"/>
              </a:ext>
            </a:extLst>
          </p:cNvPr>
          <p:cNvGrpSpPr/>
          <p:nvPr/>
        </p:nvGrpSpPr>
        <p:grpSpPr>
          <a:xfrm flipH="1">
            <a:off x="9144876" y="6079429"/>
            <a:ext cx="649527" cy="304401"/>
            <a:chOff x="2499604" y="6007995"/>
            <a:chExt cx="649527" cy="304401"/>
          </a:xfrm>
        </p:grpSpPr>
        <p:sp>
          <p:nvSpPr>
            <p:cNvPr id="32" name="円/楕円 31">
              <a:extLst>
                <a:ext uri="{FF2B5EF4-FFF2-40B4-BE49-F238E27FC236}">
                  <a16:creationId xmlns:a16="http://schemas.microsoft.com/office/drawing/2014/main" id="{8F6732BE-EDAD-D14D-A84A-F80504573918}"/>
                </a:ext>
              </a:extLst>
            </p:cNvPr>
            <p:cNvSpPr/>
            <p:nvPr/>
          </p:nvSpPr>
          <p:spPr>
            <a:xfrm flipH="1">
              <a:off x="2499604" y="6007995"/>
              <a:ext cx="220436" cy="220436"/>
            </a:xfrm>
            <a:prstGeom prst="ellipse">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32">
              <a:extLst>
                <a:ext uri="{FF2B5EF4-FFF2-40B4-BE49-F238E27FC236}">
                  <a16:creationId xmlns:a16="http://schemas.microsoft.com/office/drawing/2014/main" id="{6148B1E2-CFCD-A845-A955-AF1A0D0B757E}"/>
                </a:ext>
              </a:extLst>
            </p:cNvPr>
            <p:cNvSpPr/>
            <p:nvPr/>
          </p:nvSpPr>
          <p:spPr>
            <a:xfrm flipH="1">
              <a:off x="2797775" y="6133603"/>
              <a:ext cx="171276" cy="171276"/>
            </a:xfrm>
            <a:prstGeom prst="ellipse">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a:extLst>
                <a:ext uri="{FF2B5EF4-FFF2-40B4-BE49-F238E27FC236}">
                  <a16:creationId xmlns:a16="http://schemas.microsoft.com/office/drawing/2014/main" id="{2559B042-4E7E-B94C-A48D-FB31CF9CC63E}"/>
                </a:ext>
              </a:extLst>
            </p:cNvPr>
            <p:cNvSpPr/>
            <p:nvPr/>
          </p:nvSpPr>
          <p:spPr>
            <a:xfrm flipH="1">
              <a:off x="3046786" y="6210051"/>
              <a:ext cx="102345" cy="102345"/>
            </a:xfrm>
            <a:prstGeom prst="ellipse">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2" name="図 21">
            <a:extLst>
              <a:ext uri="{FF2B5EF4-FFF2-40B4-BE49-F238E27FC236}">
                <a16:creationId xmlns:a16="http://schemas.microsoft.com/office/drawing/2014/main" id="{9D43D186-B91F-1F46-81AD-7BDD74DD89A9}"/>
              </a:ext>
            </a:extLst>
          </p:cNvPr>
          <p:cNvPicPr>
            <a:picLocks noChangeAspect="1"/>
          </p:cNvPicPr>
          <p:nvPr/>
        </p:nvPicPr>
        <p:blipFill>
          <a:blip r:embed="rId5"/>
          <a:stretch>
            <a:fillRect/>
          </a:stretch>
        </p:blipFill>
        <p:spPr>
          <a:xfrm>
            <a:off x="0" y="0"/>
            <a:ext cx="2628900" cy="2628900"/>
          </a:xfrm>
          <a:prstGeom prst="rect">
            <a:avLst/>
          </a:prstGeom>
        </p:spPr>
      </p:pic>
      <p:sp>
        <p:nvSpPr>
          <p:cNvPr id="23" name="テキスト ボックス 22">
            <a:extLst>
              <a:ext uri="{FF2B5EF4-FFF2-40B4-BE49-F238E27FC236}">
                <a16:creationId xmlns:a16="http://schemas.microsoft.com/office/drawing/2014/main" id="{AE29490F-7D6C-C841-86D0-D56A4DE26D65}"/>
              </a:ext>
            </a:extLst>
          </p:cNvPr>
          <p:cNvSpPr txBox="1"/>
          <p:nvPr/>
        </p:nvSpPr>
        <p:spPr>
          <a:xfrm>
            <a:off x="858062" y="929730"/>
            <a:ext cx="10562507"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悩みを分け合う関係から “居場所” ができる</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spTree>
    <p:extLst>
      <p:ext uri="{BB962C8B-B14F-4D97-AF65-F5344CB8AC3E}">
        <p14:creationId xmlns:p14="http://schemas.microsoft.com/office/powerpoint/2010/main" val="21395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3359A575-3A79-514E-AFD5-31CBD6C09AB6}"/>
              </a:ext>
            </a:extLst>
          </p:cNvPr>
          <p:cNvPicPr>
            <a:picLocks noChangeAspect="1"/>
          </p:cNvPicPr>
          <p:nvPr/>
        </p:nvPicPr>
        <p:blipFill>
          <a:blip r:embed="rId3"/>
          <a:stretch>
            <a:fillRect/>
          </a:stretch>
        </p:blipFill>
        <p:spPr>
          <a:xfrm>
            <a:off x="0" y="0"/>
            <a:ext cx="2628900" cy="2628900"/>
          </a:xfrm>
          <a:prstGeom prst="rect">
            <a:avLst/>
          </a:prstGeom>
        </p:spPr>
      </p:pic>
      <p:pic>
        <p:nvPicPr>
          <p:cNvPr id="14" name="図 13">
            <a:extLst>
              <a:ext uri="{FF2B5EF4-FFF2-40B4-BE49-F238E27FC236}">
                <a16:creationId xmlns:a16="http://schemas.microsoft.com/office/drawing/2014/main" id="{2447AFC6-56E1-1E49-95B8-D2508763B073}"/>
              </a:ext>
            </a:extLst>
          </p:cNvPr>
          <p:cNvPicPr>
            <a:picLocks noChangeAspect="1"/>
          </p:cNvPicPr>
          <p:nvPr/>
        </p:nvPicPr>
        <p:blipFill>
          <a:blip r:embed="rId4"/>
          <a:stretch>
            <a:fillRect/>
          </a:stretch>
        </p:blipFill>
        <p:spPr>
          <a:xfrm>
            <a:off x="497542" y="2950470"/>
            <a:ext cx="11245969" cy="3411703"/>
          </a:xfrm>
          <a:prstGeom prst="rect">
            <a:avLst/>
          </a:prstGeom>
        </p:spPr>
      </p:pic>
      <p:sp>
        <p:nvSpPr>
          <p:cNvPr id="15" name="テキスト ボックス 14">
            <a:extLst>
              <a:ext uri="{FF2B5EF4-FFF2-40B4-BE49-F238E27FC236}">
                <a16:creationId xmlns:a16="http://schemas.microsoft.com/office/drawing/2014/main" id="{409C70CA-1332-1E45-84DB-77CECB855517}"/>
              </a:ext>
            </a:extLst>
          </p:cNvPr>
          <p:cNvSpPr txBox="1"/>
          <p:nvPr/>
        </p:nvSpPr>
        <p:spPr>
          <a:xfrm>
            <a:off x="858062" y="3461076"/>
            <a:ext cx="10146231" cy="1350691"/>
          </a:xfrm>
          <a:prstGeom prst="rect">
            <a:avLst/>
          </a:prstGeom>
          <a:noFill/>
        </p:spPr>
        <p:txBody>
          <a:bodyPr wrap="square" rtlCol="0">
            <a:spAutoFit/>
          </a:bodyPr>
          <a:lstStyle/>
          <a:p>
            <a:pPr marL="457200" indent="-457200">
              <a:lnSpc>
                <a:spcPct val="120000"/>
              </a:lnSpc>
              <a:buFont typeface="Wingdings" pitchFamily="2" charset="2"/>
              <a:buChar char="l"/>
            </a:pPr>
            <a:r>
              <a:rPr lang="ja-JP" altLang="en-US" sz="2800" dirty="0">
                <a:solidFill>
                  <a:schemeClr val="bg2">
                    <a:lumMod val="25000"/>
                  </a:schemeClr>
                </a:solidFill>
                <a:latin typeface="HGPSoeiKakugothicUB" panose="020B0900000000000000" pitchFamily="34" charset="-128"/>
                <a:ea typeface="HGPSoeiKakugothicUB" panose="020B0900000000000000" pitchFamily="34" charset="-128"/>
              </a:rPr>
              <a:t>「こころの不調」のときでも、</a:t>
            </a:r>
            <a:r>
              <a:rPr lang="ja-JP" altLang="en-US" sz="2800" dirty="0">
                <a:latin typeface="HGPSoeiKakugothicUB" panose="020B0900000000000000" pitchFamily="34" charset="-128"/>
                <a:ea typeface="HGPSoeiKakugothicUB" panose="020B0900000000000000" pitchFamily="34" charset="-128"/>
              </a:rPr>
              <a:t>ささやかな気づかいや傾聴</a:t>
            </a:r>
            <a:r>
              <a:rPr lang="ja-JP" altLang="en-US" sz="2800" dirty="0">
                <a:solidFill>
                  <a:schemeClr val="bg2">
                    <a:lumMod val="25000"/>
                  </a:schemeClr>
                </a:solidFill>
                <a:latin typeface="HGPSoeiKakugothicUB" panose="020B0900000000000000" pitchFamily="34" charset="-128"/>
                <a:ea typeface="HGPSoeiKakugothicUB" panose="020B0900000000000000" pitchFamily="34" charset="-128"/>
              </a:rPr>
              <a:t>で、</a:t>
            </a:r>
            <a:br>
              <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rPr>
            </a:br>
            <a:r>
              <a:rPr lang="ja-JP" altLang="en-US" sz="2800" dirty="0">
                <a:solidFill>
                  <a:schemeClr val="accent2"/>
                </a:solidFill>
                <a:latin typeface="HGPSoeiKakugothicUB" panose="020B0900000000000000" pitchFamily="34" charset="-128"/>
                <a:ea typeface="HGPSoeiKakugothicUB" panose="020B0900000000000000" pitchFamily="34" charset="-128"/>
              </a:rPr>
              <a:t>お互いに支え合い気持ちを軽く</a:t>
            </a:r>
            <a:r>
              <a:rPr lang="ja-JP" altLang="en-US" sz="2800" dirty="0">
                <a:solidFill>
                  <a:schemeClr val="bg2">
                    <a:lumMod val="25000"/>
                  </a:schemeClr>
                </a:solidFill>
                <a:latin typeface="HGPSoeiKakugothicUB" panose="020B0900000000000000" pitchFamily="34" charset="-128"/>
                <a:ea typeface="HGPSoeiKakugothicUB" panose="020B0900000000000000" pitchFamily="34" charset="-128"/>
              </a:rPr>
              <a:t>できる</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endParaRPr lang="en-US" altLang="ja-JP" sz="1400" dirty="0">
              <a:solidFill>
                <a:schemeClr val="accent2"/>
              </a:solidFill>
              <a:latin typeface="HGPSoeiKakugothicUB" panose="020B0900000000000000" pitchFamily="34" charset="-128"/>
              <a:ea typeface="HGPSoeiKakugothicUB" panose="020B0900000000000000" pitchFamily="34" charset="-128"/>
            </a:endParaRPr>
          </a:p>
        </p:txBody>
      </p:sp>
      <p:sp>
        <p:nvSpPr>
          <p:cNvPr id="7" name="テキスト ボックス 6">
            <a:extLst>
              <a:ext uri="{FF2B5EF4-FFF2-40B4-BE49-F238E27FC236}">
                <a16:creationId xmlns:a16="http://schemas.microsoft.com/office/drawing/2014/main" id="{568DD124-D2BE-6448-8BBB-5B9C133EADB3}"/>
              </a:ext>
            </a:extLst>
          </p:cNvPr>
          <p:cNvSpPr txBox="1"/>
          <p:nvPr/>
        </p:nvSpPr>
        <p:spPr>
          <a:xfrm>
            <a:off x="858062" y="929730"/>
            <a:ext cx="7154523" cy="1446550"/>
          </a:xfrm>
          <a:prstGeom prst="rect">
            <a:avLst/>
          </a:prstGeom>
          <a:solidFill>
            <a:schemeClr val="bg1"/>
          </a:solidFill>
        </p:spPr>
        <p:txBody>
          <a:bodyPr wrap="none" rtlCol="0">
            <a:spAutoFit/>
          </a:bodyPr>
          <a:lstStyle/>
          <a:p>
            <a:pPr algn="ct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４</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居心地のいい場所をつくる</a:t>
            </a:r>
          </a:p>
          <a:p>
            <a:pPr algn="ct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まとめ</a:t>
            </a:r>
          </a:p>
        </p:txBody>
      </p:sp>
    </p:spTree>
    <p:extLst>
      <p:ext uri="{BB962C8B-B14F-4D97-AF65-F5344CB8AC3E}">
        <p14:creationId xmlns:p14="http://schemas.microsoft.com/office/powerpoint/2010/main" val="2669607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78F4D714-964B-4EE2-B763-E314C21F8515}"/>
              </a:ext>
            </a:extLst>
          </p:cNvPr>
          <p:cNvSpPr/>
          <p:nvPr/>
        </p:nvSpPr>
        <p:spPr>
          <a:xfrm>
            <a:off x="1033272" y="539965"/>
            <a:ext cx="10125456" cy="2124840"/>
          </a:xfrm>
          <a:prstGeom prst="roundRect">
            <a:avLst/>
          </a:prstGeom>
          <a:solidFill>
            <a:schemeClr val="bg1"/>
          </a:solidFill>
          <a:ln w="317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F5CAD607-2F0C-460C-A90D-17649CD0931C}"/>
              </a:ext>
            </a:extLst>
          </p:cNvPr>
          <p:cNvSpPr/>
          <p:nvPr/>
        </p:nvSpPr>
        <p:spPr>
          <a:xfrm>
            <a:off x="1033272" y="3092019"/>
            <a:ext cx="10125456" cy="1995668"/>
          </a:xfrm>
          <a:prstGeom prst="roundRect">
            <a:avLst/>
          </a:prstGeom>
          <a:solidFill>
            <a:schemeClr val="bg1"/>
          </a:solidFill>
          <a:ln w="317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BA6768E-6C77-42BB-B87A-C353F49AD756}"/>
              </a:ext>
            </a:extLst>
          </p:cNvPr>
          <p:cNvSpPr txBox="1"/>
          <p:nvPr/>
        </p:nvSpPr>
        <p:spPr>
          <a:xfrm>
            <a:off x="1162594" y="5585225"/>
            <a:ext cx="6884126" cy="919867"/>
          </a:xfrm>
          <a:prstGeom prst="rect">
            <a:avLst/>
          </a:prstGeom>
          <a:noFill/>
        </p:spPr>
        <p:txBody>
          <a:bodyPr wrap="square" rtlCol="0">
            <a:spAutoFit/>
          </a:bodyPr>
          <a:lstStyle/>
          <a:p>
            <a:pPr algn="ctr">
              <a:lnSpc>
                <a:spcPct val="120000"/>
              </a:lnSpc>
            </a:pPr>
            <a:r>
              <a:rPr lang="ja-JP" altLang="en-US" sz="2400" spc="100" dirty="0">
                <a:solidFill>
                  <a:schemeClr val="bg2">
                    <a:lumMod val="25000"/>
                  </a:schemeClr>
                </a:solidFill>
                <a:latin typeface="HGPSoeiKakugothicUB" panose="020B0900000000000000" pitchFamily="34" charset="-128"/>
                <a:ea typeface="HGPSoeiKakugothicUB" panose="020B0900000000000000" pitchFamily="34" charset="-128"/>
              </a:rPr>
              <a:t>お互いが支え合える関係は、</a:t>
            </a:r>
            <a:r>
              <a:rPr kumimoji="1" lang="ja-JP" altLang="en-US" sz="2400" spc="100" dirty="0">
                <a:solidFill>
                  <a:schemeClr val="bg2">
                    <a:lumMod val="25000"/>
                  </a:schemeClr>
                </a:solidFill>
                <a:latin typeface="HGPSoeiKakugothicUB" panose="020B0900000000000000" pitchFamily="34" charset="-128"/>
                <a:ea typeface="HGPSoeiKakugothicUB" panose="020B0900000000000000" pitchFamily="34" charset="-128"/>
              </a:rPr>
              <a:t>悩みや</a:t>
            </a:r>
            <a:endPar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endParaRPr>
          </a:p>
          <a:p>
            <a:pPr algn="ctr">
              <a:lnSpc>
                <a:spcPct val="120000"/>
              </a:lnSpc>
            </a:pPr>
            <a:r>
              <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2400" spc="100" dirty="0">
                <a:solidFill>
                  <a:schemeClr val="bg2">
                    <a:lumMod val="25000"/>
                  </a:schemeClr>
                </a:solidFill>
                <a:latin typeface="HGPSoeiKakugothicUB" panose="020B0900000000000000" pitchFamily="34" charset="-128"/>
                <a:ea typeface="HGPSoeiKakugothicUB" panose="020B0900000000000000" pitchFamily="34" charset="-128"/>
              </a:rPr>
              <a:t>「こころの不調」</a:t>
            </a:r>
            <a:r>
              <a:rPr kumimoji="1" lang="en-US" altLang="ja-JP" sz="2400" spc="1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2400" spc="100" dirty="0">
                <a:solidFill>
                  <a:schemeClr val="bg2">
                    <a:lumMod val="25000"/>
                  </a:schemeClr>
                </a:solidFill>
                <a:latin typeface="HGPSoeiKakugothicUB" panose="020B0900000000000000" pitchFamily="34" charset="-128"/>
                <a:ea typeface="HGPSoeiKakugothicUB" panose="020B0900000000000000" pitchFamily="34" charset="-128"/>
              </a:rPr>
              <a:t>のときに支えになります</a:t>
            </a:r>
          </a:p>
        </p:txBody>
      </p:sp>
      <p:sp>
        <p:nvSpPr>
          <p:cNvPr id="5" name="テキスト ボックス 4">
            <a:extLst>
              <a:ext uri="{FF2B5EF4-FFF2-40B4-BE49-F238E27FC236}">
                <a16:creationId xmlns:a16="http://schemas.microsoft.com/office/drawing/2014/main" id="{3A35657B-2AA3-481C-95D6-CFDB48B85E9C}"/>
              </a:ext>
            </a:extLst>
          </p:cNvPr>
          <p:cNvSpPr txBox="1"/>
          <p:nvPr/>
        </p:nvSpPr>
        <p:spPr>
          <a:xfrm>
            <a:off x="1270000" y="3304453"/>
            <a:ext cx="9664700" cy="1584665"/>
          </a:xfrm>
          <a:prstGeom prst="rect">
            <a:avLst/>
          </a:prstGeom>
          <a:noFill/>
        </p:spPr>
        <p:txBody>
          <a:bodyPr wrap="square">
            <a:spAutoFit/>
          </a:bodyPr>
          <a:lstStyle/>
          <a:p>
            <a:pPr marL="457200" indent="-457200">
              <a:lnSpc>
                <a:spcPct val="120000"/>
              </a:lnSpc>
              <a:buClr>
                <a:schemeClr val="bg2">
                  <a:lumMod val="25000"/>
                </a:schemeClr>
              </a:buClr>
              <a:buFont typeface="Wingdings" pitchFamily="2" charset="2"/>
              <a:buChar char="l"/>
            </a:pPr>
            <a:endParaRPr lang="en-US" altLang="ja-JP" sz="1200" dirty="0">
              <a:solidFill>
                <a:schemeClr val="accent2"/>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r>
              <a:rPr lang="ja-JP" altLang="en-US" sz="2400">
                <a:solidFill>
                  <a:schemeClr val="accent2"/>
                </a:solidFill>
                <a:latin typeface="HGPSoeiKakugothicUB" panose="020B0900000000000000" pitchFamily="34" charset="-128"/>
                <a:ea typeface="HGPSoeiKakugothicUB" panose="020B0900000000000000" pitchFamily="34" charset="-128"/>
              </a:rPr>
              <a:t>周りの人の 「こころの不調」 のサイン </a:t>
            </a: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をひとつ挙げられる</a:t>
            </a:r>
            <a:endParaRPr lang="en-US" altLang="ja-JP" sz="1200" dirty="0">
              <a:solidFill>
                <a:schemeClr val="accent2"/>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大切な人が悩んでいるときに、</a:t>
            </a:r>
            <a:r>
              <a:rPr lang="ja-JP" altLang="en-US" sz="2400">
                <a:solidFill>
                  <a:schemeClr val="accent2"/>
                </a:solidFill>
                <a:latin typeface="HGPSoeiKakugothicUB" panose="020B0900000000000000" pitchFamily="34" charset="-128"/>
                <a:ea typeface="HGPSoeiKakugothicUB" panose="020B0900000000000000" pitchFamily="34" charset="-128"/>
              </a:rPr>
              <a:t>あなたにできることを</a:t>
            </a:r>
            <a:br>
              <a:rPr lang="en-US" altLang="ja-JP" sz="2400" dirty="0">
                <a:solidFill>
                  <a:schemeClr val="accent2"/>
                </a:solidFill>
                <a:latin typeface="HGPSoeiKakugothicUB" panose="020B0900000000000000" pitchFamily="34" charset="-128"/>
                <a:ea typeface="HGPSoeiKakugothicUB" panose="020B0900000000000000" pitchFamily="34" charset="-128"/>
              </a:rPr>
            </a:b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ひとつ挙げられる</a:t>
            </a:r>
            <a:endParaRPr lang="en-US" altLang="ja-JP" sz="2400" dirty="0">
              <a:solidFill>
                <a:schemeClr val="bg2">
                  <a:lumMod val="25000"/>
                </a:schemeClr>
              </a:solidFill>
              <a:latin typeface="HGPSoeiKakugothicUB" panose="020B0900000000000000" pitchFamily="34" charset="-128"/>
              <a:ea typeface="HGPSoeiKakugothicUB" panose="020B0900000000000000" pitchFamily="34" charset="-128"/>
            </a:endParaRPr>
          </a:p>
        </p:txBody>
      </p:sp>
      <p:sp>
        <p:nvSpPr>
          <p:cNvPr id="9" name="テキスト ボックス 8">
            <a:extLst>
              <a:ext uri="{FF2B5EF4-FFF2-40B4-BE49-F238E27FC236}">
                <a16:creationId xmlns:a16="http://schemas.microsoft.com/office/drawing/2014/main" id="{EA12A391-7E68-445B-83A0-680DBF53EA6A}"/>
              </a:ext>
            </a:extLst>
          </p:cNvPr>
          <p:cNvSpPr txBox="1"/>
          <p:nvPr/>
        </p:nvSpPr>
        <p:spPr>
          <a:xfrm>
            <a:off x="1257300" y="787651"/>
            <a:ext cx="9664700" cy="1806264"/>
          </a:xfrm>
          <a:prstGeom prst="rect">
            <a:avLst/>
          </a:prstGeom>
          <a:noFill/>
        </p:spPr>
        <p:txBody>
          <a:bodyPr wrap="square">
            <a:spAutoFit/>
          </a:bodyPr>
          <a:lstStyle/>
          <a:p>
            <a:pPr marL="342900" indent="-342900">
              <a:lnSpc>
                <a:spcPct val="120000"/>
              </a:lnSpc>
              <a:buClr>
                <a:schemeClr val="bg2">
                  <a:lumMod val="25000"/>
                </a:schemeClr>
              </a:buClr>
              <a:buFont typeface="Wingdings" pitchFamily="2" charset="2"/>
              <a:buChar char="l"/>
            </a:pPr>
            <a:r>
              <a:rPr lang="ja-JP" altLang="en-US" sz="2400">
                <a:solidFill>
                  <a:schemeClr val="accent2"/>
                </a:solidFill>
                <a:latin typeface="HGPSoeiKakugothicUB" panose="020B0900000000000000" pitchFamily="34" charset="-128"/>
                <a:ea typeface="HGPSoeiKakugothicUB" panose="020B0900000000000000" pitchFamily="34" charset="-128"/>
              </a:rPr>
              <a:t>だれもが悩み</a:t>
            </a: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を持っていて、その</a:t>
            </a:r>
            <a:r>
              <a:rPr lang="ja-JP" altLang="en-US" sz="2400">
                <a:solidFill>
                  <a:schemeClr val="accent2"/>
                </a:solidFill>
                <a:latin typeface="HGPSoeiKakugothicUB" panose="020B0900000000000000" pitchFamily="34" charset="-128"/>
                <a:ea typeface="HGPSoeiKakugothicUB" panose="020B0900000000000000" pitchFamily="34" charset="-128"/>
              </a:rPr>
              <a:t>内容はひとそれぞれ</a:t>
            </a:r>
            <a:endParaRPr lang="en-US" altLang="ja-JP" sz="2400" dirty="0">
              <a:solidFill>
                <a:schemeClr val="bg2">
                  <a:lumMod val="25000"/>
                </a:schemeClr>
              </a:solidFill>
              <a:latin typeface="HGPSoeiKakugothicUB" panose="020B0900000000000000" pitchFamily="34" charset="-128"/>
              <a:ea typeface="HGPSoeiKakugothicUB" panose="020B0900000000000000" pitchFamily="34" charset="-128"/>
            </a:endParaRPr>
          </a:p>
          <a:p>
            <a:pPr marL="342900" indent="-342900">
              <a:lnSpc>
                <a:spcPct val="120000"/>
              </a:lnSpc>
              <a:buClr>
                <a:schemeClr val="bg2">
                  <a:lumMod val="25000"/>
                </a:schemeClr>
              </a:buClr>
              <a:buFont typeface="Wingdings" pitchFamily="2" charset="2"/>
              <a:buChar char="l"/>
            </a:pP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悩みが大きくなると、</a:t>
            </a:r>
            <a:r>
              <a:rPr lang="ja-JP" altLang="en-US" sz="2400">
                <a:solidFill>
                  <a:schemeClr val="accent2"/>
                </a:solidFill>
                <a:latin typeface="HGPSoeiKakugothicUB" panose="020B0900000000000000" pitchFamily="34" charset="-128"/>
                <a:ea typeface="HGPSoeiKakugothicUB" panose="020B0900000000000000" pitchFamily="34" charset="-128"/>
              </a:rPr>
              <a:t>だれにでも 「こころの不調」 </a:t>
            </a: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があらわれる</a:t>
            </a:r>
            <a:endParaRPr lang="en-US" altLang="ja-JP" sz="2400" dirty="0">
              <a:solidFill>
                <a:schemeClr val="bg2">
                  <a:lumMod val="25000"/>
                </a:schemeClr>
              </a:solidFill>
              <a:latin typeface="HGPSoeiKakugothicUB" panose="020B0900000000000000" pitchFamily="34" charset="-128"/>
              <a:ea typeface="HGPSoeiKakugothicUB" panose="020B0900000000000000" pitchFamily="34" charset="-128"/>
            </a:endParaRPr>
          </a:p>
          <a:p>
            <a:pPr marL="342900" indent="-342900">
              <a:lnSpc>
                <a:spcPct val="120000"/>
              </a:lnSpc>
              <a:buClr>
                <a:schemeClr val="bg2">
                  <a:lumMod val="25000"/>
                </a:schemeClr>
              </a:buClr>
              <a:buFont typeface="Wingdings" pitchFamily="2" charset="2"/>
              <a:buChar char="l"/>
            </a:pPr>
            <a:r>
              <a:rPr lang="ja-JP" altLang="en-US" sz="2400">
                <a:solidFill>
                  <a:schemeClr val="bg2">
                    <a:lumMod val="25000"/>
                  </a:schemeClr>
                </a:solidFill>
                <a:latin typeface="HGPSoeiKakugothicUB" panose="020B0900000000000000" pitchFamily="34" charset="-128"/>
                <a:ea typeface="HGPSoeiKakugothicUB" panose="020B0900000000000000" pitchFamily="34" charset="-128"/>
              </a:rPr>
              <a:t>誰かの 「こころの不調」 のサインに気づいたときに、</a:t>
            </a:r>
            <a:r>
              <a:rPr lang="ja-JP" altLang="en-US" sz="2400">
                <a:solidFill>
                  <a:schemeClr val="accent2"/>
                </a:solidFill>
                <a:latin typeface="HGPSoeiKakugothicUB" panose="020B0900000000000000" pitchFamily="34" charset="-128"/>
                <a:ea typeface="HGPSoeiKakugothicUB" panose="020B0900000000000000" pitchFamily="34" charset="-128"/>
              </a:rPr>
              <a:t>あなたにも</a:t>
            </a:r>
            <a:br>
              <a:rPr lang="en-US" altLang="ja-JP" sz="2400" dirty="0">
                <a:solidFill>
                  <a:schemeClr val="accent2"/>
                </a:solidFill>
                <a:latin typeface="HGPSoeiKakugothicUB" panose="020B0900000000000000" pitchFamily="34" charset="-128"/>
                <a:ea typeface="HGPSoeiKakugothicUB" panose="020B0900000000000000" pitchFamily="34" charset="-128"/>
              </a:rPr>
            </a:br>
            <a:r>
              <a:rPr lang="ja-JP" altLang="en-US" sz="2400">
                <a:solidFill>
                  <a:schemeClr val="accent2"/>
                </a:solidFill>
                <a:latin typeface="HGPSoeiKakugothicUB" panose="020B0900000000000000" pitchFamily="34" charset="-128"/>
                <a:ea typeface="HGPSoeiKakugothicUB" panose="020B0900000000000000" pitchFamily="34" charset="-128"/>
              </a:rPr>
              <a:t>できることがある</a:t>
            </a:r>
            <a:endParaRPr lang="ja-JP" altLang="en-US" sz="2400" dirty="0">
              <a:latin typeface="HGPSoeiKakugothicUB" panose="020B0900000000000000" pitchFamily="34" charset="-128"/>
              <a:ea typeface="HGPSoeiKakugothicUB" panose="020B0900000000000000" pitchFamily="34" charset="-128"/>
            </a:endParaRPr>
          </a:p>
        </p:txBody>
      </p:sp>
      <p:pic>
        <p:nvPicPr>
          <p:cNvPr id="12" name="図 11">
            <a:extLst>
              <a:ext uri="{FF2B5EF4-FFF2-40B4-BE49-F238E27FC236}">
                <a16:creationId xmlns:a16="http://schemas.microsoft.com/office/drawing/2014/main" id="{F3E3D696-883A-4085-8A2A-64FF0D5E6729}"/>
              </a:ext>
            </a:extLst>
          </p:cNvPr>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54349">
            <a:off x="56491" y="4369951"/>
            <a:ext cx="1566150" cy="1586425"/>
          </a:xfrm>
          <a:prstGeom prst="rect">
            <a:avLst/>
          </a:prstGeom>
        </p:spPr>
      </p:pic>
      <p:pic>
        <p:nvPicPr>
          <p:cNvPr id="13" name="図 12">
            <a:extLst>
              <a:ext uri="{FF2B5EF4-FFF2-40B4-BE49-F238E27FC236}">
                <a16:creationId xmlns:a16="http://schemas.microsoft.com/office/drawing/2014/main" id="{C8C6ABF1-6A7F-4A49-9D9C-2FBEC2FE7374}"/>
              </a:ext>
            </a:extLst>
          </p:cNvPr>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20772713">
            <a:off x="10354931" y="3946207"/>
            <a:ext cx="1607592" cy="1628404"/>
          </a:xfrm>
          <a:prstGeom prst="rect">
            <a:avLst/>
          </a:prstGeom>
        </p:spPr>
      </p:pic>
      <p:pic>
        <p:nvPicPr>
          <p:cNvPr id="15" name="図 14">
            <a:extLst>
              <a:ext uri="{FF2B5EF4-FFF2-40B4-BE49-F238E27FC236}">
                <a16:creationId xmlns:a16="http://schemas.microsoft.com/office/drawing/2014/main" id="{4418F8CA-3B65-4900-832F-BC1A8ABA8031}"/>
              </a:ext>
            </a:extLst>
          </p:cNvPr>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rot="599704">
            <a:off x="10474925" y="5293068"/>
            <a:ext cx="1642403" cy="1663663"/>
          </a:xfrm>
          <a:prstGeom prst="rect">
            <a:avLst/>
          </a:prstGeom>
        </p:spPr>
      </p:pic>
      <p:sp>
        <p:nvSpPr>
          <p:cNvPr id="4" name="角丸四角形 3">
            <a:extLst>
              <a:ext uri="{FF2B5EF4-FFF2-40B4-BE49-F238E27FC236}">
                <a16:creationId xmlns:a16="http://schemas.microsoft.com/office/drawing/2014/main" id="{2D9DA7B9-774F-D849-9B8C-76057088EA0E}"/>
              </a:ext>
            </a:extLst>
          </p:cNvPr>
          <p:cNvSpPr/>
          <p:nvPr/>
        </p:nvSpPr>
        <p:spPr>
          <a:xfrm>
            <a:off x="1556747" y="306426"/>
            <a:ext cx="1594532" cy="458280"/>
          </a:xfrm>
          <a:prstGeom prst="roundRect">
            <a:avLst/>
          </a:prstGeom>
          <a:ln w="31750"/>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solidFill>
                  <a:schemeClr val="bg2">
                    <a:lumMod val="25000"/>
                  </a:schemeClr>
                </a:solidFill>
                <a:latin typeface="HGPSoeiKakugothicUB" panose="020B0900000000000000" pitchFamily="34" charset="-128"/>
                <a:ea typeface="HGPSoeiKakugothicUB" panose="020B0900000000000000" pitchFamily="34" charset="-128"/>
              </a:rPr>
              <a:t>本日のまとめ</a:t>
            </a:r>
          </a:p>
        </p:txBody>
      </p:sp>
      <p:sp>
        <p:nvSpPr>
          <p:cNvPr id="14" name="角丸四角形 13">
            <a:extLst>
              <a:ext uri="{FF2B5EF4-FFF2-40B4-BE49-F238E27FC236}">
                <a16:creationId xmlns:a16="http://schemas.microsoft.com/office/drawing/2014/main" id="{C7764416-AC88-5241-A0E2-ED97CA1AA00B}"/>
              </a:ext>
            </a:extLst>
          </p:cNvPr>
          <p:cNvSpPr/>
          <p:nvPr/>
        </p:nvSpPr>
        <p:spPr>
          <a:xfrm>
            <a:off x="1556747" y="2898484"/>
            <a:ext cx="1594532" cy="458280"/>
          </a:xfrm>
          <a:prstGeom prst="roundRect">
            <a:avLst/>
          </a:prstGeom>
          <a:ln w="31750"/>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solidFill>
                  <a:schemeClr val="bg2">
                    <a:lumMod val="25000"/>
                  </a:schemeClr>
                </a:solidFill>
                <a:latin typeface="HGPSoeiKakugothicUB" panose="020B0900000000000000" pitchFamily="34" charset="-128"/>
                <a:ea typeface="HGPSoeiKakugothicUB" panose="020B0900000000000000" pitchFamily="34" charset="-128"/>
              </a:rPr>
              <a:t>到達目標</a:t>
            </a:r>
          </a:p>
        </p:txBody>
      </p:sp>
      <p:sp>
        <p:nvSpPr>
          <p:cNvPr id="3" name="吹き出し: 円形 2">
            <a:extLst>
              <a:ext uri="{FF2B5EF4-FFF2-40B4-BE49-F238E27FC236}">
                <a16:creationId xmlns:a16="http://schemas.microsoft.com/office/drawing/2014/main" id="{BFBC7A84-EAAD-41D9-B6CA-AB2C51478B9C}"/>
              </a:ext>
            </a:extLst>
          </p:cNvPr>
          <p:cNvSpPr/>
          <p:nvPr/>
        </p:nvSpPr>
        <p:spPr>
          <a:xfrm>
            <a:off x="1162594" y="5434050"/>
            <a:ext cx="6884126" cy="1303068"/>
          </a:xfrm>
          <a:prstGeom prst="wedgeEllipseCallout">
            <a:avLst>
              <a:gd name="adj1" fmla="val -44509"/>
              <a:gd name="adj2" fmla="val -48654"/>
            </a:avLst>
          </a:prstGeom>
          <a:noFill/>
          <a:ln w="412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13216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735AA4E-F7F7-4133-8C3D-150F0078D82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grpSp>
        <p:nvGrpSpPr>
          <p:cNvPr id="7" name="グループ化 6">
            <a:extLst>
              <a:ext uri="{FF2B5EF4-FFF2-40B4-BE49-F238E27FC236}">
                <a16:creationId xmlns:a16="http://schemas.microsoft.com/office/drawing/2014/main" id="{647286DA-7F70-46AF-9150-41F6C9E25C7E}"/>
              </a:ext>
            </a:extLst>
          </p:cNvPr>
          <p:cNvGrpSpPr/>
          <p:nvPr/>
        </p:nvGrpSpPr>
        <p:grpSpPr>
          <a:xfrm>
            <a:off x="3531327" y="3862085"/>
            <a:ext cx="8280412" cy="2255091"/>
            <a:chOff x="718157" y="1536396"/>
            <a:chExt cx="5969000" cy="1625600"/>
          </a:xfrm>
        </p:grpSpPr>
        <p:pic>
          <p:nvPicPr>
            <p:cNvPr id="8" name="図 7">
              <a:extLst>
                <a:ext uri="{FF2B5EF4-FFF2-40B4-BE49-F238E27FC236}">
                  <a16:creationId xmlns:a16="http://schemas.microsoft.com/office/drawing/2014/main" id="{FFF19111-65D4-468E-8020-C1877F29EAD3}"/>
                </a:ext>
              </a:extLst>
            </p:cNvPr>
            <p:cNvPicPr>
              <a:picLocks noChangeAspect="1"/>
            </p:cNvPicPr>
            <p:nvPr/>
          </p:nvPicPr>
          <p:blipFill>
            <a:blip r:embed="rId4"/>
            <a:stretch>
              <a:fillRect/>
            </a:stretch>
          </p:blipFill>
          <p:spPr>
            <a:xfrm>
              <a:off x="718157" y="1536396"/>
              <a:ext cx="5969000" cy="1625600"/>
            </a:xfrm>
            <a:prstGeom prst="rect">
              <a:avLst/>
            </a:prstGeom>
            <a:effectLst>
              <a:outerShdw blurRad="50800" dist="38100" dir="2700000" algn="tl" rotWithShape="0">
                <a:prstClr val="black">
                  <a:alpha val="40000"/>
                </a:prstClr>
              </a:outerShdw>
            </a:effectLst>
          </p:spPr>
        </p:pic>
        <p:pic>
          <p:nvPicPr>
            <p:cNvPr id="9" name="図 8">
              <a:extLst>
                <a:ext uri="{FF2B5EF4-FFF2-40B4-BE49-F238E27FC236}">
                  <a16:creationId xmlns:a16="http://schemas.microsoft.com/office/drawing/2014/main" id="{9B5ABCF2-F758-45D6-85AD-EC22D9CFBD30}"/>
                </a:ext>
              </a:extLst>
            </p:cNvPr>
            <p:cNvPicPr>
              <a:picLocks noChangeAspect="1"/>
            </p:cNvPicPr>
            <p:nvPr/>
          </p:nvPicPr>
          <p:blipFill>
            <a:blip r:embed="rId5"/>
            <a:stretch>
              <a:fillRect/>
            </a:stretch>
          </p:blipFill>
          <p:spPr>
            <a:xfrm>
              <a:off x="759632" y="1568146"/>
              <a:ext cx="5892800" cy="1562100"/>
            </a:xfrm>
            <a:prstGeom prst="rect">
              <a:avLst/>
            </a:prstGeom>
            <a:effectLst/>
          </p:spPr>
        </p:pic>
      </p:grpSp>
    </p:spTree>
    <p:extLst>
      <p:ext uri="{BB962C8B-B14F-4D97-AF65-F5344CB8AC3E}">
        <p14:creationId xmlns:p14="http://schemas.microsoft.com/office/powerpoint/2010/main" val="3971302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5D21A59C-91FF-3346-B157-44F464636AB9}"/>
              </a:ext>
            </a:extLst>
          </p:cNvPr>
          <p:cNvGrpSpPr/>
          <p:nvPr/>
        </p:nvGrpSpPr>
        <p:grpSpPr>
          <a:xfrm>
            <a:off x="0" y="0"/>
            <a:ext cx="3206958" cy="2628900"/>
            <a:chOff x="0" y="0"/>
            <a:chExt cx="3206958" cy="2628900"/>
          </a:xfrm>
        </p:grpSpPr>
        <p:pic>
          <p:nvPicPr>
            <p:cNvPr id="8" name="図 7">
              <a:extLst>
                <a:ext uri="{FF2B5EF4-FFF2-40B4-BE49-F238E27FC236}">
                  <a16:creationId xmlns:a16="http://schemas.microsoft.com/office/drawing/2014/main" id="{53547271-8E4D-2047-90A6-5F9A297C74F4}"/>
                </a:ext>
              </a:extLst>
            </p:cNvPr>
            <p:cNvPicPr>
              <a:picLocks noChangeAspect="1"/>
            </p:cNvPicPr>
            <p:nvPr/>
          </p:nvPicPr>
          <p:blipFill>
            <a:blip r:embed="rId3"/>
            <a:stretch>
              <a:fillRect/>
            </a:stretch>
          </p:blipFill>
          <p:spPr>
            <a:xfrm>
              <a:off x="0" y="0"/>
              <a:ext cx="2628900" cy="2628900"/>
            </a:xfrm>
            <a:prstGeom prst="rect">
              <a:avLst/>
            </a:prstGeom>
          </p:spPr>
        </p:pic>
        <p:sp>
          <p:nvSpPr>
            <p:cNvPr id="9" name="テキスト ボックス 8">
              <a:extLst>
                <a:ext uri="{FF2B5EF4-FFF2-40B4-BE49-F238E27FC236}">
                  <a16:creationId xmlns:a16="http://schemas.microsoft.com/office/drawing/2014/main" id="{CB695D8B-B1FC-5549-AC7E-EE687B751A52}"/>
                </a:ext>
              </a:extLst>
            </p:cNvPr>
            <p:cNvSpPr txBox="1"/>
            <p:nvPr/>
          </p:nvSpPr>
          <p:spPr>
            <a:xfrm>
              <a:off x="765264" y="929730"/>
              <a:ext cx="2441694"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自己紹介</a:t>
              </a:r>
            </a:p>
          </p:txBody>
        </p:sp>
      </p:grpSp>
    </p:spTree>
    <p:extLst>
      <p:ext uri="{BB962C8B-B14F-4D97-AF65-F5344CB8AC3E}">
        <p14:creationId xmlns:p14="http://schemas.microsoft.com/office/powerpoint/2010/main" val="3022954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86A29D5-ADDC-F540-B67F-0210098825B6}"/>
              </a:ext>
            </a:extLst>
          </p:cNvPr>
          <p:cNvPicPr>
            <a:picLocks noChangeAspect="1"/>
          </p:cNvPicPr>
          <p:nvPr/>
        </p:nvPicPr>
        <p:blipFill>
          <a:blip r:embed="rId3"/>
          <a:stretch>
            <a:fillRect/>
          </a:stretch>
        </p:blipFill>
        <p:spPr>
          <a:xfrm>
            <a:off x="826576" y="2950470"/>
            <a:ext cx="10926153" cy="3411703"/>
          </a:xfrm>
          <a:prstGeom prst="rect">
            <a:avLst/>
          </a:prstGeom>
        </p:spPr>
      </p:pic>
      <p:sp>
        <p:nvSpPr>
          <p:cNvPr id="2" name="テキスト ボックス 1">
            <a:extLst>
              <a:ext uri="{FF2B5EF4-FFF2-40B4-BE49-F238E27FC236}">
                <a16:creationId xmlns:a16="http://schemas.microsoft.com/office/drawing/2014/main" id="{47F943FE-3E1C-4DC5-A33E-A95961D9A0B1}"/>
              </a:ext>
            </a:extLst>
          </p:cNvPr>
          <p:cNvSpPr txBox="1"/>
          <p:nvPr/>
        </p:nvSpPr>
        <p:spPr>
          <a:xfrm>
            <a:off x="2710623" y="2184160"/>
            <a:ext cx="6647974" cy="461665"/>
          </a:xfrm>
          <a:prstGeom prst="rect">
            <a:avLst/>
          </a:prstGeom>
          <a:solidFill>
            <a:srgbClr val="FFF100"/>
          </a:solidFill>
        </p:spPr>
        <p:txBody>
          <a:bodyPr wrap="none" rtlCol="0">
            <a:spAutoFit/>
          </a:bodyPr>
          <a:lstStyle/>
          <a:p>
            <a:pPr algn="ctr"/>
            <a:r>
              <a:rPr lang="ja-JP" altLang="en-US" sz="2400" b="1">
                <a:solidFill>
                  <a:schemeClr val="bg2">
                    <a:lumMod val="25000"/>
                  </a:schemeClr>
                </a:solidFill>
                <a:latin typeface="+mn-ea"/>
              </a:rPr>
              <a:t>以下について学ぶことが、この</a:t>
            </a:r>
            <a:r>
              <a:rPr lang="ja-JP" altLang="en-US" sz="2400" b="1" dirty="0">
                <a:solidFill>
                  <a:schemeClr val="bg2">
                    <a:lumMod val="25000"/>
                  </a:schemeClr>
                </a:solidFill>
                <a:latin typeface="+mn-ea"/>
              </a:rPr>
              <a:t>授業の目的です</a:t>
            </a:r>
          </a:p>
        </p:txBody>
      </p:sp>
      <p:sp>
        <p:nvSpPr>
          <p:cNvPr id="5" name="テキスト ボックス 4">
            <a:extLst>
              <a:ext uri="{FF2B5EF4-FFF2-40B4-BE49-F238E27FC236}">
                <a16:creationId xmlns:a16="http://schemas.microsoft.com/office/drawing/2014/main" id="{8E27550F-EB19-4E81-AE67-C7A44D82F41D}"/>
              </a:ext>
            </a:extLst>
          </p:cNvPr>
          <p:cNvSpPr txBox="1"/>
          <p:nvPr/>
        </p:nvSpPr>
        <p:spPr>
          <a:xfrm>
            <a:off x="1171666" y="3430086"/>
            <a:ext cx="10193757" cy="2498184"/>
          </a:xfrm>
          <a:prstGeom prst="rect">
            <a:avLst/>
          </a:prstGeom>
          <a:noFill/>
        </p:spPr>
        <p:txBody>
          <a:bodyPr wrap="square" rtlCol="0">
            <a:spAutoFit/>
          </a:bodyPr>
          <a:lstStyle/>
          <a:p>
            <a:pPr marL="457200" indent="-457200">
              <a:lnSpc>
                <a:spcPct val="120000"/>
              </a:lnSpc>
              <a:buClr>
                <a:schemeClr val="bg2">
                  <a:lumMod val="25000"/>
                </a:schemeClr>
              </a:buClr>
              <a:buFont typeface="Wingdings" pitchFamily="2" charset="2"/>
              <a:buChar char="l"/>
            </a:pPr>
            <a:r>
              <a:rPr lang="ja-JP" altLang="en-US" sz="2800" dirty="0">
                <a:solidFill>
                  <a:schemeClr val="accent2"/>
                </a:solidFill>
                <a:latin typeface="HGPSoeiKakugothicUB" panose="020B0900000000000000" pitchFamily="34" charset="-128"/>
                <a:ea typeface="HGPSoeiKakugothicUB" panose="020B0900000000000000" pitchFamily="34" charset="-128"/>
              </a:rPr>
              <a:t>だれもが悩み</a:t>
            </a:r>
            <a:r>
              <a:rPr lang="ja-JP" altLang="en-US" sz="2800" dirty="0">
                <a:solidFill>
                  <a:schemeClr val="bg2">
                    <a:lumMod val="25000"/>
                  </a:schemeClr>
                </a:solidFill>
                <a:latin typeface="HGPSoeiKakugothicUB" panose="020B0900000000000000" pitchFamily="34" charset="-128"/>
                <a:ea typeface="HGPSoeiKakugothicUB" panose="020B0900000000000000" pitchFamily="34" charset="-128"/>
              </a:rPr>
              <a:t>を持っていて、その</a:t>
            </a:r>
            <a:r>
              <a:rPr lang="ja-JP" altLang="en-US" sz="2800">
                <a:solidFill>
                  <a:schemeClr val="accent2"/>
                </a:solidFill>
                <a:latin typeface="HGPSoeiKakugothicUB" panose="020B0900000000000000" pitchFamily="34" charset="-128"/>
                <a:ea typeface="HGPSoeiKakugothicUB" panose="020B0900000000000000" pitchFamily="34" charset="-128"/>
              </a:rPr>
              <a:t>内容はひとそれぞれ</a:t>
            </a:r>
            <a:endParaRPr lang="en-US" altLang="ja-JP" sz="2800" dirty="0">
              <a:solidFill>
                <a:schemeClr val="accent2"/>
              </a:solidFill>
              <a:latin typeface="HGPSoeiKakugothicUB" panose="020B0900000000000000" pitchFamily="34" charset="-128"/>
              <a:ea typeface="HGPSoeiKakugothicUB" panose="020B0900000000000000" pitchFamily="34" charset="-128"/>
            </a:endParaRPr>
          </a:p>
          <a:p>
            <a:pPr>
              <a:lnSpc>
                <a:spcPct val="120000"/>
              </a:lnSpc>
              <a:buClr>
                <a:schemeClr val="bg2">
                  <a:lumMod val="25000"/>
                </a:schemeClr>
              </a:buClr>
            </a:pPr>
            <a:endParaRPr lang="en-US" altLang="ja-JP" sz="11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r>
              <a:rPr lang="ja-JP" altLang="en-US" sz="2800" dirty="0">
                <a:solidFill>
                  <a:schemeClr val="bg2">
                    <a:lumMod val="25000"/>
                  </a:schemeClr>
                </a:solidFill>
                <a:latin typeface="HGPSoeiKakugothicUB" panose="020B0900000000000000" pitchFamily="34" charset="-128"/>
                <a:ea typeface="HGPSoeiKakugothicUB" panose="020B0900000000000000" pitchFamily="34" charset="-128"/>
              </a:rPr>
              <a:t>悩みが大きくなると、</a:t>
            </a:r>
            <a:r>
              <a:rPr lang="ja-JP" altLang="en-US" sz="2800" dirty="0">
                <a:solidFill>
                  <a:schemeClr val="accent2"/>
                </a:solidFill>
                <a:latin typeface="HGPSoeiKakugothicUB" panose="020B0900000000000000" pitchFamily="34" charset="-128"/>
                <a:ea typeface="HGPSoeiKakugothicUB" panose="020B0900000000000000" pitchFamily="34" charset="-128"/>
              </a:rPr>
              <a:t>だれ</a:t>
            </a:r>
            <a:r>
              <a:rPr lang="ja-JP" altLang="en-US" sz="2800">
                <a:solidFill>
                  <a:schemeClr val="accent2"/>
                </a:solidFill>
                <a:latin typeface="HGPSoeiKakugothicUB" panose="020B0900000000000000" pitchFamily="34" charset="-128"/>
                <a:ea typeface="HGPSoeiKakugothicUB" panose="020B0900000000000000" pitchFamily="34" charset="-128"/>
              </a:rPr>
              <a:t>にでも 「こころの不調」 </a:t>
            </a: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があらわれる</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endParaRPr lang="en-US" altLang="ja-JP" sz="11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誰かの 「こころの不調」 のサインに気づいたときに、</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a:p>
            <a:pPr>
              <a:lnSpc>
                <a:spcPct val="120000"/>
              </a:lnSpc>
              <a:buClr>
                <a:schemeClr val="bg2">
                  <a:lumMod val="25000"/>
                </a:schemeClr>
              </a:buClr>
            </a:pPr>
            <a:r>
              <a:rPr lang="ja-JP" altLang="en-US" sz="2800">
                <a:solidFill>
                  <a:schemeClr val="accent2"/>
                </a:solidFill>
                <a:latin typeface="HGPSoeiKakugothicUB" panose="020B0900000000000000" pitchFamily="34" charset="-128"/>
                <a:ea typeface="HGPSoeiKakugothicUB" panose="020B0900000000000000" pitchFamily="34" charset="-128"/>
              </a:rPr>
              <a:t>　　あなたにもできることがある</a:t>
            </a:r>
            <a:endParaRPr lang="ja-JP" altLang="en-US" sz="2800" dirty="0">
              <a:latin typeface="HGPSoeiKakugothicUB" panose="020B0900000000000000" pitchFamily="34" charset="-128"/>
              <a:ea typeface="HGPSoeiKakugothicUB" panose="020B0900000000000000" pitchFamily="34" charset="-128"/>
            </a:endParaRPr>
          </a:p>
        </p:txBody>
      </p:sp>
      <p:grpSp>
        <p:nvGrpSpPr>
          <p:cNvPr id="10" name="グループ化 9">
            <a:extLst>
              <a:ext uri="{FF2B5EF4-FFF2-40B4-BE49-F238E27FC236}">
                <a16:creationId xmlns:a16="http://schemas.microsoft.com/office/drawing/2014/main" id="{A29AC9BB-8806-DA4E-B570-F5AD8B359351}"/>
              </a:ext>
            </a:extLst>
          </p:cNvPr>
          <p:cNvGrpSpPr/>
          <p:nvPr/>
        </p:nvGrpSpPr>
        <p:grpSpPr>
          <a:xfrm>
            <a:off x="0" y="0"/>
            <a:ext cx="3790849" cy="2628900"/>
            <a:chOff x="0" y="0"/>
            <a:chExt cx="3790849" cy="2628900"/>
          </a:xfrm>
        </p:grpSpPr>
        <p:pic>
          <p:nvPicPr>
            <p:cNvPr id="11" name="図 10">
              <a:extLst>
                <a:ext uri="{FF2B5EF4-FFF2-40B4-BE49-F238E27FC236}">
                  <a16:creationId xmlns:a16="http://schemas.microsoft.com/office/drawing/2014/main" id="{1C3722D5-B31A-6349-BB9E-D85F818FD5D2}"/>
                </a:ext>
              </a:extLst>
            </p:cNvPr>
            <p:cNvPicPr>
              <a:picLocks noChangeAspect="1"/>
            </p:cNvPicPr>
            <p:nvPr/>
          </p:nvPicPr>
          <p:blipFill>
            <a:blip r:embed="rId4"/>
            <a:stretch>
              <a:fillRect/>
            </a:stretch>
          </p:blipFill>
          <p:spPr>
            <a:xfrm>
              <a:off x="0" y="0"/>
              <a:ext cx="2628900" cy="2628900"/>
            </a:xfrm>
            <a:prstGeom prst="rect">
              <a:avLst/>
            </a:prstGeom>
          </p:spPr>
        </p:pic>
        <p:sp>
          <p:nvSpPr>
            <p:cNvPr id="12" name="テキスト ボックス 11">
              <a:extLst>
                <a:ext uri="{FF2B5EF4-FFF2-40B4-BE49-F238E27FC236}">
                  <a16:creationId xmlns:a16="http://schemas.microsoft.com/office/drawing/2014/main" id="{788977C5-1601-524C-BAFE-5D6C8BFCAFBB}"/>
                </a:ext>
              </a:extLst>
            </p:cNvPr>
            <p:cNvSpPr txBox="1"/>
            <p:nvPr/>
          </p:nvSpPr>
          <p:spPr>
            <a:xfrm>
              <a:off x="826576" y="929730"/>
              <a:ext cx="2964273"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授業の目的</a:t>
              </a:r>
            </a:p>
          </p:txBody>
        </p:sp>
      </p:grpSp>
    </p:spTree>
    <p:extLst>
      <p:ext uri="{BB962C8B-B14F-4D97-AF65-F5344CB8AC3E}">
        <p14:creationId xmlns:p14="http://schemas.microsoft.com/office/powerpoint/2010/main" val="3008180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31C01F27-1A06-7644-86B5-3D036A1E40FE}"/>
              </a:ext>
            </a:extLst>
          </p:cNvPr>
          <p:cNvPicPr>
            <a:picLocks noChangeAspect="1"/>
          </p:cNvPicPr>
          <p:nvPr/>
        </p:nvPicPr>
        <p:blipFill>
          <a:blip r:embed="rId3"/>
          <a:stretch>
            <a:fillRect/>
          </a:stretch>
        </p:blipFill>
        <p:spPr>
          <a:xfrm>
            <a:off x="826576" y="2950470"/>
            <a:ext cx="10926153" cy="3411703"/>
          </a:xfrm>
          <a:prstGeom prst="rect">
            <a:avLst/>
          </a:prstGeom>
        </p:spPr>
      </p:pic>
      <p:sp>
        <p:nvSpPr>
          <p:cNvPr id="5" name="テキスト ボックス 4">
            <a:extLst>
              <a:ext uri="{FF2B5EF4-FFF2-40B4-BE49-F238E27FC236}">
                <a16:creationId xmlns:a16="http://schemas.microsoft.com/office/drawing/2014/main" id="{8E27550F-EB19-4E81-AE67-C7A44D82F41D}"/>
              </a:ext>
            </a:extLst>
          </p:cNvPr>
          <p:cNvSpPr txBox="1"/>
          <p:nvPr/>
        </p:nvSpPr>
        <p:spPr>
          <a:xfrm>
            <a:off x="1309510" y="3558630"/>
            <a:ext cx="10055914" cy="1833387"/>
          </a:xfrm>
          <a:prstGeom prst="rect">
            <a:avLst/>
          </a:prstGeom>
          <a:noFill/>
        </p:spPr>
        <p:txBody>
          <a:bodyPr wrap="square" rtlCol="0">
            <a:spAutoFit/>
          </a:bodyPr>
          <a:lstStyle/>
          <a:p>
            <a:pPr marL="457200" indent="-457200">
              <a:lnSpc>
                <a:spcPct val="120000"/>
              </a:lnSpc>
              <a:buClr>
                <a:schemeClr val="bg2">
                  <a:lumMod val="25000"/>
                </a:schemeClr>
              </a:buClr>
              <a:buFont typeface="Wingdings" pitchFamily="2" charset="2"/>
              <a:buChar char="l"/>
            </a:pPr>
            <a:r>
              <a:rPr lang="ja-JP" altLang="en-US" sz="2800">
                <a:solidFill>
                  <a:schemeClr val="accent2"/>
                </a:solidFill>
                <a:latin typeface="HGPSoeiKakugothicUB" panose="020B0900000000000000" pitchFamily="34" charset="-128"/>
                <a:ea typeface="HGPSoeiKakugothicUB" panose="020B0900000000000000" pitchFamily="34" charset="-128"/>
              </a:rPr>
              <a:t>周りの人の 「こころの不調」 のサイン </a:t>
            </a: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をひとつ挙げられる</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endParaRPr lang="en-US" altLang="ja-JP" sz="1400" dirty="0">
              <a:solidFill>
                <a:schemeClr val="accent2"/>
              </a:solidFill>
              <a:latin typeface="HGPSoeiKakugothicUB" panose="020B0900000000000000" pitchFamily="34" charset="-128"/>
              <a:ea typeface="HGPSoeiKakugothicUB" panose="020B0900000000000000" pitchFamily="34" charset="-128"/>
            </a:endParaRPr>
          </a:p>
          <a:p>
            <a:pPr marL="457200" indent="-457200">
              <a:lnSpc>
                <a:spcPct val="120000"/>
              </a:lnSpc>
              <a:buClr>
                <a:schemeClr val="bg2">
                  <a:lumMod val="25000"/>
                </a:schemeClr>
              </a:buClr>
              <a:buFont typeface="Wingdings" pitchFamily="2" charset="2"/>
              <a:buChar char="l"/>
            </a:pP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大切な人が悩んでいるときに、</a:t>
            </a:r>
            <a:r>
              <a:rPr lang="ja-JP" altLang="en-US" sz="2800">
                <a:solidFill>
                  <a:schemeClr val="accent2"/>
                </a:solidFill>
                <a:latin typeface="HGPSoeiKakugothicUB" panose="020B0900000000000000" pitchFamily="34" charset="-128"/>
                <a:ea typeface="HGPSoeiKakugothicUB" panose="020B0900000000000000" pitchFamily="34" charset="-128"/>
              </a:rPr>
              <a:t>あなたにできることを</a:t>
            </a:r>
            <a:br>
              <a:rPr lang="en-US" altLang="ja-JP" sz="2800" dirty="0">
                <a:solidFill>
                  <a:schemeClr val="accent2"/>
                </a:solidFill>
                <a:latin typeface="HGPSoeiKakugothicUB" panose="020B0900000000000000" pitchFamily="34" charset="-128"/>
                <a:ea typeface="HGPSoeiKakugothicUB" panose="020B0900000000000000" pitchFamily="34" charset="-128"/>
              </a:rPr>
            </a:br>
            <a:r>
              <a:rPr lang="ja-JP" altLang="en-US" sz="2800">
                <a:solidFill>
                  <a:schemeClr val="bg2">
                    <a:lumMod val="25000"/>
                  </a:schemeClr>
                </a:solidFill>
                <a:latin typeface="HGPSoeiKakugothicUB" panose="020B0900000000000000" pitchFamily="34" charset="-128"/>
                <a:ea typeface="HGPSoeiKakugothicUB" panose="020B0900000000000000" pitchFamily="34" charset="-128"/>
              </a:rPr>
              <a:t>ひとつ挙げられる</a:t>
            </a:r>
            <a:endParaRPr lang="en-US" altLang="ja-JP" sz="2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10" name="グループ化 9">
            <a:extLst>
              <a:ext uri="{FF2B5EF4-FFF2-40B4-BE49-F238E27FC236}">
                <a16:creationId xmlns:a16="http://schemas.microsoft.com/office/drawing/2014/main" id="{32A7D1CE-C286-D642-B244-96B2CEB21CE5}"/>
              </a:ext>
            </a:extLst>
          </p:cNvPr>
          <p:cNvGrpSpPr/>
          <p:nvPr/>
        </p:nvGrpSpPr>
        <p:grpSpPr>
          <a:xfrm>
            <a:off x="0" y="0"/>
            <a:ext cx="3268270" cy="2628900"/>
            <a:chOff x="0" y="0"/>
            <a:chExt cx="3268270" cy="2628900"/>
          </a:xfrm>
        </p:grpSpPr>
        <p:pic>
          <p:nvPicPr>
            <p:cNvPr id="11" name="図 10">
              <a:extLst>
                <a:ext uri="{FF2B5EF4-FFF2-40B4-BE49-F238E27FC236}">
                  <a16:creationId xmlns:a16="http://schemas.microsoft.com/office/drawing/2014/main" id="{215FD0D4-AF4E-BE4E-9E61-6625111623A4}"/>
                </a:ext>
              </a:extLst>
            </p:cNvPr>
            <p:cNvPicPr>
              <a:picLocks noChangeAspect="1"/>
            </p:cNvPicPr>
            <p:nvPr/>
          </p:nvPicPr>
          <p:blipFill>
            <a:blip r:embed="rId4"/>
            <a:stretch>
              <a:fillRect/>
            </a:stretch>
          </p:blipFill>
          <p:spPr>
            <a:xfrm>
              <a:off x="0" y="0"/>
              <a:ext cx="2628900" cy="2628900"/>
            </a:xfrm>
            <a:prstGeom prst="rect">
              <a:avLst/>
            </a:prstGeom>
          </p:spPr>
        </p:pic>
        <p:sp>
          <p:nvSpPr>
            <p:cNvPr id="12" name="テキスト ボックス 11">
              <a:extLst>
                <a:ext uri="{FF2B5EF4-FFF2-40B4-BE49-F238E27FC236}">
                  <a16:creationId xmlns:a16="http://schemas.microsoft.com/office/drawing/2014/main" id="{F7419E92-D677-724F-85FF-335D7CF5D6A6}"/>
                </a:ext>
              </a:extLst>
            </p:cNvPr>
            <p:cNvSpPr txBox="1"/>
            <p:nvPr/>
          </p:nvSpPr>
          <p:spPr>
            <a:xfrm>
              <a:off x="826576" y="929730"/>
              <a:ext cx="2441694"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到達目標</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
        <p:nvSpPr>
          <p:cNvPr id="7" name="テキスト ボックス 6">
            <a:extLst>
              <a:ext uri="{FF2B5EF4-FFF2-40B4-BE49-F238E27FC236}">
                <a16:creationId xmlns:a16="http://schemas.microsoft.com/office/drawing/2014/main" id="{1557A30D-1D86-AC43-874C-585873B64943}"/>
              </a:ext>
            </a:extLst>
          </p:cNvPr>
          <p:cNvSpPr txBox="1"/>
          <p:nvPr/>
        </p:nvSpPr>
        <p:spPr>
          <a:xfrm>
            <a:off x="1941192" y="2184160"/>
            <a:ext cx="8186857" cy="461665"/>
          </a:xfrm>
          <a:prstGeom prst="rect">
            <a:avLst/>
          </a:prstGeom>
          <a:solidFill>
            <a:srgbClr val="FFF100"/>
          </a:solidFill>
        </p:spPr>
        <p:txBody>
          <a:bodyPr wrap="none" rtlCol="0">
            <a:spAutoFit/>
          </a:bodyPr>
          <a:lstStyle/>
          <a:p>
            <a:pPr algn="ctr"/>
            <a:r>
              <a:rPr lang="ja-JP" altLang="en-US" sz="2400" b="1">
                <a:solidFill>
                  <a:schemeClr val="bg2">
                    <a:lumMod val="25000"/>
                  </a:schemeClr>
                </a:solidFill>
                <a:latin typeface="+mn-ea"/>
              </a:rPr>
              <a:t>以下のことを目標にしながらこの授業に参加してください</a:t>
            </a:r>
            <a:endParaRPr lang="ja-JP" altLang="en-US" sz="2400" b="1" dirty="0">
              <a:solidFill>
                <a:schemeClr val="bg2">
                  <a:lumMod val="25000"/>
                </a:schemeClr>
              </a:solidFill>
              <a:latin typeface="+mn-ea"/>
            </a:endParaRPr>
          </a:p>
        </p:txBody>
      </p:sp>
    </p:spTree>
    <p:extLst>
      <p:ext uri="{BB962C8B-B14F-4D97-AF65-F5344CB8AC3E}">
        <p14:creationId xmlns:p14="http://schemas.microsoft.com/office/powerpoint/2010/main" val="3253682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EFB1225F-E424-904B-BF41-C8051E1DE2C3}"/>
              </a:ext>
            </a:extLst>
          </p:cNvPr>
          <p:cNvSpPr txBox="1"/>
          <p:nvPr/>
        </p:nvSpPr>
        <p:spPr>
          <a:xfrm>
            <a:off x="1273045" y="2321403"/>
            <a:ext cx="8145178" cy="3641381"/>
          </a:xfrm>
          <a:prstGeom prst="rect">
            <a:avLst/>
          </a:prstGeom>
          <a:noFill/>
        </p:spPr>
        <p:txBody>
          <a:bodyPr wrap="none" rtlCol="0">
            <a:spAutoFit/>
          </a:bodyPr>
          <a:lstStyle/>
          <a:p>
            <a:pPr>
              <a:lnSpc>
                <a:spcPct val="150000"/>
              </a:lnSpc>
            </a:pPr>
            <a:r>
              <a:rPr lang="ja-JP" altLang="en-US" sz="4000" dirty="0">
                <a:solidFill>
                  <a:schemeClr val="bg2">
                    <a:lumMod val="90000"/>
                  </a:schemeClr>
                </a:solidFill>
                <a:latin typeface="HGPSoeiKakugothicUB" panose="020B0900000000000000" pitchFamily="34" charset="-128"/>
                <a:ea typeface="HGPSoeiKakugothicUB" panose="020B0900000000000000" pitchFamily="34" charset="-128"/>
              </a:rPr>
              <a:t>１．はじめに</a:t>
            </a:r>
            <a:endParaRPr lang="en-US" altLang="ja-JP" sz="4000" dirty="0">
              <a:solidFill>
                <a:schemeClr val="bg2">
                  <a:lumMod val="90000"/>
                </a:schemeClr>
              </a:solidFill>
              <a:latin typeface="HGPSoeiKakugothicUB" panose="020B0900000000000000" pitchFamily="34" charset="-128"/>
              <a:ea typeface="HGPSoeiKakugothicUB" panose="020B0900000000000000" pitchFamily="34" charset="-128"/>
            </a:endParaRPr>
          </a:p>
          <a:p>
            <a:pPr>
              <a:lnSpc>
                <a:spcPct val="150000"/>
              </a:lnSpc>
            </a:pPr>
            <a:r>
              <a:rPr lang="ja-JP" altLang="en-US" sz="4000" dirty="0">
                <a:latin typeface="HGPSoeiKakugothicUB" panose="020B0900000000000000" pitchFamily="34" charset="-128"/>
                <a:ea typeface="HGPSoeiKakugothicUB" panose="020B0900000000000000" pitchFamily="34" charset="-128"/>
              </a:rPr>
              <a:t>２．悩みとこころの不調</a:t>
            </a:r>
            <a:endParaRPr lang="en-US" altLang="ja-JP" sz="4000" dirty="0">
              <a:latin typeface="HGPSoeiKakugothicUB" panose="020B0900000000000000" pitchFamily="34" charset="-128"/>
              <a:ea typeface="HGPSoeiKakugothicUB" panose="020B0900000000000000" pitchFamily="34" charset="-128"/>
            </a:endParaRPr>
          </a:p>
          <a:p>
            <a:pPr>
              <a:lnSpc>
                <a:spcPct val="150000"/>
              </a:lnSpc>
            </a:pPr>
            <a:r>
              <a:rPr kumimoji="1" lang="ja-JP" altLang="en-US" sz="4000" dirty="0">
                <a:solidFill>
                  <a:schemeClr val="bg2">
                    <a:lumMod val="90000"/>
                  </a:schemeClr>
                </a:solidFill>
                <a:latin typeface="HGPSoeiKakugothicUB" panose="020B0900000000000000" pitchFamily="34" charset="-128"/>
                <a:ea typeface="HGPSoeiKakugothicUB" panose="020B0900000000000000" pitchFamily="34" charset="-128"/>
              </a:rPr>
              <a:t>３．大切なだれかの不調に気づいたら</a:t>
            </a:r>
            <a:endParaRPr kumimoji="1" lang="en-US" altLang="ja-JP" sz="4000" dirty="0">
              <a:solidFill>
                <a:schemeClr val="bg2">
                  <a:lumMod val="90000"/>
                </a:schemeClr>
              </a:solidFill>
              <a:latin typeface="HGPSoeiKakugothicUB" panose="020B0900000000000000" pitchFamily="34" charset="-128"/>
              <a:ea typeface="HGPSoeiKakugothicUB" panose="020B0900000000000000" pitchFamily="34" charset="-128"/>
            </a:endParaRPr>
          </a:p>
          <a:p>
            <a:pPr>
              <a:lnSpc>
                <a:spcPct val="150000"/>
              </a:lnSpc>
            </a:pPr>
            <a:r>
              <a:rPr lang="ja-JP" altLang="en-US" sz="4000" dirty="0">
                <a:solidFill>
                  <a:schemeClr val="bg2">
                    <a:lumMod val="90000"/>
                  </a:schemeClr>
                </a:solidFill>
                <a:latin typeface="HGPSoeiKakugothicUB" panose="020B0900000000000000" pitchFamily="34" charset="-128"/>
                <a:ea typeface="HGPSoeiKakugothicUB" panose="020B0900000000000000" pitchFamily="34" charset="-128"/>
              </a:rPr>
              <a:t>４．居心地のいい場所をつくる</a:t>
            </a:r>
            <a:endParaRPr lang="en-US" altLang="ja-JP" sz="4000" dirty="0">
              <a:solidFill>
                <a:schemeClr val="bg2">
                  <a:lumMod val="90000"/>
                </a:schemeClr>
              </a:solidFill>
              <a:latin typeface="HGPSoeiKakugothicUB" panose="020B0900000000000000" pitchFamily="34" charset="-128"/>
              <a:ea typeface="HGPSoeiKakugothicUB" panose="020B0900000000000000" pitchFamily="34" charset="-128"/>
            </a:endParaRPr>
          </a:p>
        </p:txBody>
      </p:sp>
      <p:grpSp>
        <p:nvGrpSpPr>
          <p:cNvPr id="9" name="グループ化 8">
            <a:extLst>
              <a:ext uri="{FF2B5EF4-FFF2-40B4-BE49-F238E27FC236}">
                <a16:creationId xmlns:a16="http://schemas.microsoft.com/office/drawing/2014/main" id="{D7B79806-BDF2-924B-9746-0AF5CF2B9A66}"/>
              </a:ext>
            </a:extLst>
          </p:cNvPr>
          <p:cNvGrpSpPr/>
          <p:nvPr/>
        </p:nvGrpSpPr>
        <p:grpSpPr>
          <a:xfrm>
            <a:off x="0" y="0"/>
            <a:ext cx="2628900" cy="2628900"/>
            <a:chOff x="0" y="0"/>
            <a:chExt cx="2628900" cy="2628900"/>
          </a:xfrm>
        </p:grpSpPr>
        <p:pic>
          <p:nvPicPr>
            <p:cNvPr id="10" name="図 9">
              <a:extLst>
                <a:ext uri="{FF2B5EF4-FFF2-40B4-BE49-F238E27FC236}">
                  <a16:creationId xmlns:a16="http://schemas.microsoft.com/office/drawing/2014/main" id="{47EA4F14-567E-7148-BBE1-3BD943488EED}"/>
                </a:ext>
              </a:extLst>
            </p:cNvPr>
            <p:cNvPicPr>
              <a:picLocks noChangeAspect="1"/>
            </p:cNvPicPr>
            <p:nvPr/>
          </p:nvPicPr>
          <p:blipFill>
            <a:blip r:embed="rId3"/>
            <a:stretch>
              <a:fillRect/>
            </a:stretch>
          </p:blipFill>
          <p:spPr>
            <a:xfrm>
              <a:off x="0" y="0"/>
              <a:ext cx="2628900" cy="2628900"/>
            </a:xfrm>
            <a:prstGeom prst="rect">
              <a:avLst/>
            </a:prstGeom>
          </p:spPr>
        </p:pic>
        <p:sp>
          <p:nvSpPr>
            <p:cNvPr id="11" name="テキスト ボックス 10">
              <a:extLst>
                <a:ext uri="{FF2B5EF4-FFF2-40B4-BE49-F238E27FC236}">
                  <a16:creationId xmlns:a16="http://schemas.microsoft.com/office/drawing/2014/main" id="{C4100EA0-5097-7B45-B8CF-824F5F5251D1}"/>
                </a:ext>
              </a:extLst>
            </p:cNvPr>
            <p:cNvSpPr txBox="1"/>
            <p:nvPr/>
          </p:nvSpPr>
          <p:spPr>
            <a:xfrm>
              <a:off x="1128168" y="929730"/>
              <a:ext cx="1500732"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内</a:t>
              </a:r>
              <a:r>
                <a:rPr kumimoji="1" lang="en-US" altLang="ja-JP" sz="4400" dirty="0">
                  <a:solidFill>
                    <a:schemeClr val="bg2">
                      <a:lumMod val="25000"/>
                    </a:schemeClr>
                  </a:solidFill>
                  <a:latin typeface="HGPSoeiKakugothicUB" panose="020B0900000000000000" pitchFamily="34" charset="-128"/>
                  <a:ea typeface="HGPSoeiKakugothicUB" panose="020B0900000000000000" pitchFamily="34" charset="-128"/>
                </a:rPr>
                <a:t> </a:t>
              </a:r>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容</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spTree>
    <p:extLst>
      <p:ext uri="{BB962C8B-B14F-4D97-AF65-F5344CB8AC3E}">
        <p14:creationId xmlns:p14="http://schemas.microsoft.com/office/powerpoint/2010/main" val="3995589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CC6DF30-D78E-4FAC-B4C2-AFB7CFC16CDC}"/>
              </a:ext>
            </a:extLst>
          </p:cNvPr>
          <p:cNvSpPr txBox="1"/>
          <p:nvPr/>
        </p:nvSpPr>
        <p:spPr>
          <a:xfrm>
            <a:off x="2716709" y="3623555"/>
            <a:ext cx="6758581" cy="830997"/>
          </a:xfrm>
          <a:prstGeom prst="rect">
            <a:avLst/>
          </a:prstGeom>
          <a:noFill/>
        </p:spPr>
        <p:txBody>
          <a:bodyPr wrap="none" rtlCol="0">
            <a:spAutoFit/>
          </a:bodyPr>
          <a:lstStyle/>
          <a:p>
            <a:r>
              <a:rPr kumimoji="1" lang="ja-JP" altLang="en-US" sz="4800">
                <a:solidFill>
                  <a:schemeClr val="bg2">
                    <a:lumMod val="25000"/>
                  </a:schemeClr>
                </a:solidFill>
                <a:latin typeface="HGPSoeiKakugothicUB" panose="020B0900000000000000" pitchFamily="34" charset="-128"/>
                <a:ea typeface="HGPSoeiKakugothicUB" panose="020B0900000000000000" pitchFamily="34" charset="-128"/>
              </a:rPr>
              <a:t>親</a:t>
            </a:r>
            <a:r>
              <a:rPr kumimoji="1" lang="ja-JP" altLang="en-US" sz="4800" dirty="0">
                <a:solidFill>
                  <a:schemeClr val="bg2">
                    <a:lumMod val="25000"/>
                  </a:schemeClr>
                </a:solidFill>
                <a:latin typeface="HGPSoeiKakugothicUB" panose="020B0900000000000000" pitchFamily="34" charset="-128"/>
                <a:ea typeface="HGPSoeiKakugothicUB" panose="020B0900000000000000" pitchFamily="34" charset="-128"/>
              </a:rPr>
              <a:t>がいろいろ言ってくる</a:t>
            </a:r>
            <a:r>
              <a:rPr kumimoji="1" lang="en-US" altLang="ja-JP" sz="4800" dirty="0">
                <a:solidFill>
                  <a:schemeClr val="bg2">
                    <a:lumMod val="25000"/>
                  </a:schemeClr>
                </a:solidFill>
                <a:latin typeface="HGPSoeiKakugothicUB" panose="020B0900000000000000" pitchFamily="34" charset="-128"/>
                <a:ea typeface="HGPSoeiKakugothicUB" panose="020B0900000000000000" pitchFamily="34" charset="-128"/>
              </a:rPr>
              <a:t>…</a:t>
            </a:r>
            <a:endParaRPr kumimoji="1" lang="ja-JP" altLang="en-US" sz="48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nvGrpSpPr>
          <p:cNvPr id="9" name="グループ化 8">
            <a:extLst>
              <a:ext uri="{FF2B5EF4-FFF2-40B4-BE49-F238E27FC236}">
                <a16:creationId xmlns:a16="http://schemas.microsoft.com/office/drawing/2014/main" id="{3BA07CC0-0B21-4640-9A11-AF76606CCF7D}"/>
              </a:ext>
            </a:extLst>
          </p:cNvPr>
          <p:cNvGrpSpPr/>
          <p:nvPr/>
        </p:nvGrpSpPr>
        <p:grpSpPr>
          <a:xfrm>
            <a:off x="0" y="0"/>
            <a:ext cx="5273855" cy="2628900"/>
            <a:chOff x="0" y="0"/>
            <a:chExt cx="5273855" cy="2628900"/>
          </a:xfrm>
        </p:grpSpPr>
        <p:pic>
          <p:nvPicPr>
            <p:cNvPr id="10" name="図 9">
              <a:extLst>
                <a:ext uri="{FF2B5EF4-FFF2-40B4-BE49-F238E27FC236}">
                  <a16:creationId xmlns:a16="http://schemas.microsoft.com/office/drawing/2014/main" id="{91D12E56-7675-E845-8D11-8BBCA0D619A3}"/>
                </a:ext>
              </a:extLst>
            </p:cNvPr>
            <p:cNvPicPr>
              <a:picLocks noChangeAspect="1"/>
            </p:cNvPicPr>
            <p:nvPr/>
          </p:nvPicPr>
          <p:blipFill>
            <a:blip r:embed="rId3"/>
            <a:stretch>
              <a:fillRect/>
            </a:stretch>
          </p:blipFill>
          <p:spPr>
            <a:xfrm>
              <a:off x="0" y="0"/>
              <a:ext cx="2628900" cy="2628900"/>
            </a:xfrm>
            <a:prstGeom prst="rect">
              <a:avLst/>
            </a:prstGeom>
          </p:spPr>
        </p:pic>
        <p:sp>
          <p:nvSpPr>
            <p:cNvPr id="11" name="テキスト ボックス 10">
              <a:extLst>
                <a:ext uri="{FF2B5EF4-FFF2-40B4-BE49-F238E27FC236}">
                  <a16:creationId xmlns:a16="http://schemas.microsoft.com/office/drawing/2014/main" id="{2E03E76B-DAF0-BF44-8CDE-726745A71D6B}"/>
                </a:ext>
              </a:extLst>
            </p:cNvPr>
            <p:cNvSpPr txBox="1"/>
            <p:nvPr/>
          </p:nvSpPr>
          <p:spPr>
            <a:xfrm>
              <a:off x="1128168" y="929730"/>
              <a:ext cx="4145687" cy="769441"/>
            </a:xfrm>
            <a:prstGeom prst="rect">
              <a:avLst/>
            </a:prstGeom>
            <a:solidFill>
              <a:schemeClr val="bg1"/>
            </a:solidFill>
          </p:spPr>
          <p:txBody>
            <a:bodyPr wrap="none" rtlCol="0">
              <a:spAutoFit/>
            </a:bodyPr>
            <a:lstStyle/>
            <a:p>
              <a:r>
                <a:rPr kumimoji="1" lang="ja-JP" altLang="en-US" sz="4400">
                  <a:solidFill>
                    <a:schemeClr val="bg2">
                      <a:lumMod val="25000"/>
                    </a:schemeClr>
                  </a:solidFill>
                  <a:latin typeface="HGPSoeiKakugothicUB" panose="020B0900000000000000" pitchFamily="34" charset="-128"/>
                  <a:ea typeface="HGPSoeiKakugothicUB" panose="020B0900000000000000" pitchFamily="34" charset="-128"/>
                </a:rPr>
                <a:t>こんなことない？</a:t>
              </a:r>
              <a:endParaRPr kumimoji="1" lang="ja-JP" altLang="en-US" sz="4400" dirty="0">
                <a:solidFill>
                  <a:schemeClr val="bg2">
                    <a:lumMod val="25000"/>
                  </a:schemeClr>
                </a:solidFill>
                <a:latin typeface="HGPSoeiKakugothicUB" panose="020B0900000000000000" pitchFamily="34" charset="-128"/>
                <a:ea typeface="HGPSoeiKakugothicUB" panose="020B0900000000000000" pitchFamily="34" charset="-128"/>
              </a:endParaRPr>
            </a:p>
          </p:txBody>
        </p:sp>
      </p:grpSp>
      <p:grpSp>
        <p:nvGrpSpPr>
          <p:cNvPr id="5" name="グループ化 4">
            <a:extLst>
              <a:ext uri="{FF2B5EF4-FFF2-40B4-BE49-F238E27FC236}">
                <a16:creationId xmlns:a16="http://schemas.microsoft.com/office/drawing/2014/main" id="{7521628C-CD95-914C-A1EA-C3F2CE8C601B}"/>
              </a:ext>
            </a:extLst>
          </p:cNvPr>
          <p:cNvGrpSpPr/>
          <p:nvPr/>
        </p:nvGrpSpPr>
        <p:grpSpPr>
          <a:xfrm>
            <a:off x="2801855" y="2628900"/>
            <a:ext cx="2299044" cy="800100"/>
            <a:chOff x="2801855" y="2628900"/>
            <a:chExt cx="2299044" cy="800100"/>
          </a:xfrm>
        </p:grpSpPr>
        <p:sp>
          <p:nvSpPr>
            <p:cNvPr id="4" name="直方体 3">
              <a:extLst>
                <a:ext uri="{FF2B5EF4-FFF2-40B4-BE49-F238E27FC236}">
                  <a16:creationId xmlns:a16="http://schemas.microsoft.com/office/drawing/2014/main" id="{B3D0670B-1D18-5D44-946A-A60B8D934A38}"/>
                </a:ext>
              </a:extLst>
            </p:cNvPr>
            <p:cNvSpPr/>
            <p:nvPr/>
          </p:nvSpPr>
          <p:spPr>
            <a:xfrm>
              <a:off x="2801855" y="2628900"/>
              <a:ext cx="2299044" cy="800100"/>
            </a:xfrm>
            <a:prstGeom prst="cube">
              <a:avLst>
                <a:gd name="adj" fmla="val 18277"/>
              </a:avLst>
            </a:prstGeom>
            <a:pattFill prst="wdDnDiag">
              <a:fgClr>
                <a:srgbClr val="FFFF00"/>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43E087F1-5D74-0B42-A2E2-CC54F4160108}"/>
                </a:ext>
              </a:extLst>
            </p:cNvPr>
            <p:cNvSpPr txBox="1"/>
            <p:nvPr/>
          </p:nvSpPr>
          <p:spPr>
            <a:xfrm>
              <a:off x="3096816" y="2844225"/>
              <a:ext cx="1651414" cy="584775"/>
            </a:xfrm>
            <a:prstGeom prst="rect">
              <a:avLst/>
            </a:prstGeom>
            <a:noFill/>
          </p:spPr>
          <p:txBody>
            <a:bodyPr wrap="none" rtlCol="0">
              <a:spAutoFit/>
            </a:bodyPr>
            <a:lstStyle/>
            <a:p>
              <a:r>
                <a:rPr kumimoji="1" lang="en-US" altLang="ja-JP" sz="3200" b="1" dirty="0">
                  <a:solidFill>
                    <a:schemeClr val="bg2">
                      <a:lumMod val="25000"/>
                    </a:schemeClr>
                  </a:solidFill>
                  <a:latin typeface="+mn-ea"/>
                </a:rPr>
                <a:t>CASE 1</a:t>
              </a:r>
            </a:p>
          </p:txBody>
        </p:sp>
      </p:grpSp>
    </p:spTree>
    <p:extLst>
      <p:ext uri="{BB962C8B-B14F-4D97-AF65-F5344CB8AC3E}">
        <p14:creationId xmlns:p14="http://schemas.microsoft.com/office/powerpoint/2010/main" val="345214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HSkokoro01_1">
            <a:hlinkClick r:id="" action="ppaction://media"/>
            <a:extLst>
              <a:ext uri="{FF2B5EF4-FFF2-40B4-BE49-F238E27FC236}">
                <a16:creationId xmlns:a16="http://schemas.microsoft.com/office/drawing/2014/main" id="{BFE2051F-C12E-4BC2-8513-FB645536F22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4236" y="643467"/>
            <a:ext cx="8663527" cy="4873234"/>
          </a:xfrm>
          <a:prstGeom prst="rect">
            <a:avLst/>
          </a:prstGeom>
        </p:spPr>
      </p:pic>
    </p:spTree>
    <p:extLst>
      <p:ext uri="{BB962C8B-B14F-4D97-AF65-F5344CB8AC3E}">
        <p14:creationId xmlns:p14="http://schemas.microsoft.com/office/powerpoint/2010/main" val="119716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3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theme/theme1.xml><?xml version="1.0" encoding="utf-8"?>
<a:theme xmlns:a="http://schemas.openxmlformats.org/drawingml/2006/main" name="ギャラリー">
  <a:themeElements>
    <a:clrScheme name="ギャラリー">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ギャラリー">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ギャラリー">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spDef>
      <a:spPr>
        <a:solidFill>
          <a:schemeClr val="bg2"/>
        </a:solidFill>
        <a:ln w="41275">
          <a:solidFill>
            <a:schemeClr val="bg2">
              <a:lumMod val="50000"/>
            </a:schemeClr>
          </a:solid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11926</TotalTime>
  <Words>8387</Words>
  <Application>Microsoft Office PowerPoint</Application>
  <PresentationFormat>ワイド画面</PresentationFormat>
  <Paragraphs>736</Paragraphs>
  <Slides>37</Slides>
  <Notes>37</Notes>
  <HiddenSlides>0</HiddenSlides>
  <MMClips>5</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37</vt:i4>
      </vt:variant>
    </vt:vector>
  </HeadingPairs>
  <TitlesOfParts>
    <vt:vector size="46" baseType="lpstr">
      <vt:lpstr>HGP創英角ｺﾞｼｯｸUB</vt:lpstr>
      <vt:lpstr>HGP創英角ｺﾞｼｯｸUB</vt:lpstr>
      <vt:lpstr>メイリオ</vt:lpstr>
      <vt:lpstr>游ゴシック</vt:lpstr>
      <vt:lpstr>Arial</vt:lpstr>
      <vt:lpstr>Gill Sans MT</vt:lpstr>
      <vt:lpstr>Roboto</vt:lpstr>
      <vt:lpstr>Wingdings</vt:lpstr>
      <vt:lpstr>ギャラリー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彰夫 中野</dc:creator>
  <cp:lastModifiedBy>森島　遼</cp:lastModifiedBy>
  <cp:revision>426</cp:revision>
  <cp:lastPrinted>2021-10-28T03:40:38Z</cp:lastPrinted>
  <dcterms:created xsi:type="dcterms:W3CDTF">2020-02-08T06:18:58Z</dcterms:created>
  <dcterms:modified xsi:type="dcterms:W3CDTF">2026-02-16T01:26:45Z</dcterms:modified>
</cp:coreProperties>
</file>